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notesMasterIdLst>
    <p:notesMasterId r:id="rId17"/>
  </p:notesMasterIdLst>
  <p:handoutMasterIdLst>
    <p:handoutMasterId r:id="rId18"/>
  </p:handoutMasterIdLst>
  <p:sldIdLst>
    <p:sldId id="256" r:id="rId2"/>
    <p:sldId id="257" r:id="rId3"/>
    <p:sldId id="258" r:id="rId4"/>
    <p:sldId id="259" r:id="rId5"/>
    <p:sldId id="260" r:id="rId6"/>
    <p:sldId id="262" r:id="rId7"/>
    <p:sldId id="261" r:id="rId8"/>
    <p:sldId id="263" r:id="rId9"/>
    <p:sldId id="265" r:id="rId10"/>
    <p:sldId id="266" r:id="rId11"/>
    <p:sldId id="267" r:id="rId12"/>
    <p:sldId id="268" r:id="rId13"/>
    <p:sldId id="269" r:id="rId14"/>
    <p:sldId id="270" r:id="rId15"/>
    <p:sldId id="271" r:id="rId1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50EE8-6125-42AE-8BF3-2A1E958469CE}" v="1421" dt="2022-11-06T19:53:3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93" d="100"/>
          <a:sy n="93" d="100"/>
        </p:scale>
        <p:origin x="1104" y="78"/>
      </p:cViewPr>
      <p:guideLst/>
    </p:cSldViewPr>
  </p:slideViewPr>
  <p:notesTextViewPr>
    <p:cViewPr>
      <p:scale>
        <a:sx n="1" d="1"/>
        <a:sy n="1" d="1"/>
      </p:scale>
      <p:origin x="0" y="0"/>
    </p:cViewPr>
  </p:notesTextViewPr>
  <p:notesViewPr>
    <p:cSldViewPr snapToGrid="0">
      <p:cViewPr varScale="1">
        <p:scale>
          <a:sx n="71" d="100"/>
          <a:sy n="71" d="100"/>
        </p:scale>
        <p:origin x="418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A13C77B-70EC-427E-91BC-F24E456C44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ECF03710-4D21-4187-AF6A-CD406EC8A5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842C34-3ADE-4FD4-9C00-531CE095E69B}" type="datetimeFigureOut">
              <a:rPr lang="es-ES" smtClean="0"/>
              <a:t>06/11/2022</a:t>
            </a:fld>
            <a:endParaRPr lang="es-ES"/>
          </a:p>
        </p:txBody>
      </p:sp>
      <p:sp>
        <p:nvSpPr>
          <p:cNvPr id="4" name="Marcador de pie de página 3">
            <a:extLst>
              <a:ext uri="{FF2B5EF4-FFF2-40B4-BE49-F238E27FC236}">
                <a16:creationId xmlns:a16="http://schemas.microsoft.com/office/drawing/2014/main" id="{812E1D92-BF6C-48F2-B7D3-811E819390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E663B743-1197-4765-A3A6-7FD28E7E03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183AD3-42F6-4CDF-8BC5-4B9529075232}" type="slidenum">
              <a:rPr lang="es-ES" smtClean="0"/>
              <a:t>‹Nº›</a:t>
            </a:fld>
            <a:endParaRPr lang="es-ES"/>
          </a:p>
        </p:txBody>
      </p:sp>
    </p:spTree>
    <p:extLst>
      <p:ext uri="{BB962C8B-B14F-4D97-AF65-F5344CB8AC3E}">
        <p14:creationId xmlns:p14="http://schemas.microsoft.com/office/powerpoint/2010/main" val="4085534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32EAB-D150-4754-B6B6-D45B2A209BBC}" type="datetimeFigureOut">
              <a:rPr lang="es-ES" noProof="0" smtClean="0"/>
              <a:t>06/11/2022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A8F9B-0A3B-447F-9BEC-7A5FC4ECC70F}" type="slidenum">
              <a:rPr lang="es-ES" noProof="0" smtClean="0"/>
              <a:t>‹Nº›</a:t>
            </a:fld>
            <a:endParaRPr lang="es-ES" noProof="0"/>
          </a:p>
        </p:txBody>
      </p:sp>
    </p:spTree>
    <p:extLst>
      <p:ext uri="{BB962C8B-B14F-4D97-AF65-F5344CB8AC3E}">
        <p14:creationId xmlns:p14="http://schemas.microsoft.com/office/powerpoint/2010/main" val="38406272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369A8F9B-0A3B-447F-9BEC-7A5FC4ECC70F}" type="slidenum">
              <a:rPr lang="es-ES" smtClean="0"/>
              <a:t>1</a:t>
            </a:fld>
            <a:endParaRPr lang="es-ES"/>
          </a:p>
        </p:txBody>
      </p:sp>
    </p:spTree>
    <p:extLst>
      <p:ext uri="{BB962C8B-B14F-4D97-AF65-F5344CB8AC3E}">
        <p14:creationId xmlns:p14="http://schemas.microsoft.com/office/powerpoint/2010/main" val="112587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6244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396433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2360611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102251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3569386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2430341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271755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4145719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1754495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3570026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11/6/2022</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‹Nº›</a:t>
            </a:fld>
            <a:endParaRPr lang="en-US"/>
          </a:p>
        </p:txBody>
      </p:sp>
    </p:spTree>
    <p:extLst>
      <p:ext uri="{BB962C8B-B14F-4D97-AF65-F5344CB8AC3E}">
        <p14:creationId xmlns:p14="http://schemas.microsoft.com/office/powerpoint/2010/main" val="220167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11/6/2022</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‹Nº›</a:t>
            </a:fld>
            <a:endParaRPr lang="en-US" dirty="0"/>
          </a:p>
        </p:txBody>
      </p:sp>
    </p:spTree>
    <p:extLst>
      <p:ext uri="{BB962C8B-B14F-4D97-AF65-F5344CB8AC3E}">
        <p14:creationId xmlns:p14="http://schemas.microsoft.com/office/powerpoint/2010/main" val="13258381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E6D07C-D7A7-4667-8AAE-7A7703B88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060372D-49E1-4033-8E95-17F0FB6EB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005481" y="4233286"/>
            <a:ext cx="10186518" cy="2624714"/>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40504 w 9288370"/>
              <a:gd name="connsiteY20" fmla="*/ 1297738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95816 w 9288370"/>
              <a:gd name="connsiteY18" fmla="*/ 1318670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20050 w 9288370"/>
              <a:gd name="connsiteY22" fmla="*/ 1266889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770070 h 1857909"/>
              <a:gd name="connsiteX1" fmla="*/ 1049 w 9288370"/>
              <a:gd name="connsiteY1" fmla="*/ 1857909 h 1857909"/>
              <a:gd name="connsiteX2" fmla="*/ 370426 w 9288370"/>
              <a:gd name="connsiteY2" fmla="*/ 1702965 h 1857909"/>
              <a:gd name="connsiteX3" fmla="*/ 759132 w 9288370"/>
              <a:gd name="connsiteY3" fmla="*/ 1614202 h 1857909"/>
              <a:gd name="connsiteX4" fmla="*/ 996009 w 9288370"/>
              <a:gd name="connsiteY4" fmla="*/ 1618967 h 1857909"/>
              <a:gd name="connsiteX5" fmla="*/ 1229354 w 9288370"/>
              <a:gd name="connsiteY5" fmla="*/ 1572195 h 1857909"/>
              <a:gd name="connsiteX6" fmla="*/ 1456865 w 9288370"/>
              <a:gd name="connsiteY6" fmla="*/ 1510292 h 1857909"/>
              <a:gd name="connsiteX7" fmla="*/ 1463005 w 9288370"/>
              <a:gd name="connsiteY7" fmla="*/ 1511279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3117774 w 9288370"/>
              <a:gd name="connsiteY18" fmla="*/ 1327059 h 1857909"/>
              <a:gd name="connsiteX19" fmla="*/ 3340504 w 9288370"/>
              <a:gd name="connsiteY19" fmla="*/ 1297738 h 1857909"/>
              <a:gd name="connsiteX20" fmla="*/ 3481198 w 9288370"/>
              <a:gd name="connsiteY20" fmla="*/ 1295462 h 1857909"/>
              <a:gd name="connsiteX21" fmla="*/ 3613486 w 9288370"/>
              <a:gd name="connsiteY21" fmla="*/ 1271949 h 1857909"/>
              <a:gd name="connsiteX22" fmla="*/ 3720050 w 9288370"/>
              <a:gd name="connsiteY22" fmla="*/ 1266889 h 1857909"/>
              <a:gd name="connsiteX23" fmla="*/ 3840245 w 9288370"/>
              <a:gd name="connsiteY23" fmla="*/ 1278918 h 1857909"/>
              <a:gd name="connsiteX24" fmla="*/ 3948288 w 9288370"/>
              <a:gd name="connsiteY24" fmla="*/ 1284762 h 1857909"/>
              <a:gd name="connsiteX25" fmla="*/ 3995849 w 9288370"/>
              <a:gd name="connsiteY25" fmla="*/ 1272939 h 1857909"/>
              <a:gd name="connsiteX26" fmla="*/ 4067546 w 9288370"/>
              <a:gd name="connsiteY26" fmla="*/ 1294697 h 1857909"/>
              <a:gd name="connsiteX27" fmla="*/ 4190310 w 9288370"/>
              <a:gd name="connsiteY27" fmla="*/ 1307786 h 1857909"/>
              <a:gd name="connsiteX28" fmla="*/ 4230008 w 9288370"/>
              <a:gd name="connsiteY28" fmla="*/ 1303546 h 1857909"/>
              <a:gd name="connsiteX29" fmla="*/ 4575478 w 9288370"/>
              <a:gd name="connsiteY29" fmla="*/ 1261726 h 1857909"/>
              <a:gd name="connsiteX30" fmla="*/ 4650026 w 9288370"/>
              <a:gd name="connsiteY30" fmla="*/ 1265798 h 1857909"/>
              <a:gd name="connsiteX31" fmla="*/ 4792008 w 9288370"/>
              <a:gd name="connsiteY31" fmla="*/ 1243899 h 1857909"/>
              <a:gd name="connsiteX32" fmla="*/ 4954126 w 9288370"/>
              <a:gd name="connsiteY32" fmla="*/ 1204617 h 1857909"/>
              <a:gd name="connsiteX33" fmla="*/ 5309678 w 9288370"/>
              <a:gd name="connsiteY33" fmla="*/ 1128278 h 1857909"/>
              <a:gd name="connsiteX34" fmla="*/ 5474724 w 9288370"/>
              <a:gd name="connsiteY34" fmla="*/ 1091167 h 1857909"/>
              <a:gd name="connsiteX35" fmla="*/ 5612132 w 9288370"/>
              <a:gd name="connsiteY35" fmla="*/ 1051509 h 1857909"/>
              <a:gd name="connsiteX36" fmla="*/ 5776618 w 9288370"/>
              <a:gd name="connsiteY36" fmla="*/ 1053037 h 1857909"/>
              <a:gd name="connsiteX37" fmla="*/ 5785786 w 9288370"/>
              <a:gd name="connsiteY37" fmla="*/ 1051213 h 1857909"/>
              <a:gd name="connsiteX38" fmla="*/ 5829381 w 9288370"/>
              <a:gd name="connsiteY38" fmla="*/ 1046878 h 1857909"/>
              <a:gd name="connsiteX39" fmla="*/ 5943596 w 9288370"/>
              <a:gd name="connsiteY39" fmla="*/ 1043237 h 1857909"/>
              <a:gd name="connsiteX40" fmla="*/ 5985730 w 9288370"/>
              <a:gd name="connsiteY40" fmla="*/ 1035396 h 1857909"/>
              <a:gd name="connsiteX41" fmla="*/ 6103109 w 9288370"/>
              <a:gd name="connsiteY41" fmla="*/ 1019019 h 1857909"/>
              <a:gd name="connsiteX42" fmla="*/ 6222406 w 9288370"/>
              <a:gd name="connsiteY42" fmla="*/ 985341 h 1857909"/>
              <a:gd name="connsiteX43" fmla="*/ 6598672 w 9288370"/>
              <a:gd name="connsiteY43" fmla="*/ 902062 h 1857909"/>
              <a:gd name="connsiteX44" fmla="*/ 6766149 w 9288370"/>
              <a:gd name="connsiteY44" fmla="*/ 846132 h 1857909"/>
              <a:gd name="connsiteX45" fmla="*/ 6886312 w 9288370"/>
              <a:gd name="connsiteY45" fmla="*/ 781877 h 1857909"/>
              <a:gd name="connsiteX46" fmla="*/ 7006457 w 9288370"/>
              <a:gd name="connsiteY46" fmla="*/ 699758 h 1857909"/>
              <a:gd name="connsiteX47" fmla="*/ 7231643 w 9288370"/>
              <a:gd name="connsiteY47" fmla="*/ 640778 h 1857909"/>
              <a:gd name="connsiteX48" fmla="*/ 7363123 w 9288370"/>
              <a:gd name="connsiteY48" fmla="*/ 593682 h 1857909"/>
              <a:gd name="connsiteX49" fmla="*/ 7588368 w 9288370"/>
              <a:gd name="connsiteY49" fmla="*/ 531129 h 1857909"/>
              <a:gd name="connsiteX50" fmla="*/ 7952094 w 9288370"/>
              <a:gd name="connsiteY50" fmla="*/ 409302 h 1857909"/>
              <a:gd name="connsiteX51" fmla="*/ 8231938 w 9288370"/>
              <a:gd name="connsiteY51" fmla="*/ 259259 h 1857909"/>
              <a:gd name="connsiteX52" fmla="*/ 8428864 w 9288370"/>
              <a:gd name="connsiteY52" fmla="*/ 208471 h 1857909"/>
              <a:gd name="connsiteX53" fmla="*/ 8616510 w 9288370"/>
              <a:gd name="connsiteY53" fmla="*/ 161973 h 1857909"/>
              <a:gd name="connsiteX54" fmla="*/ 8826766 w 9288370"/>
              <a:gd name="connsiteY54" fmla="*/ 152111 h 1857909"/>
              <a:gd name="connsiteX55" fmla="*/ 8917647 w 9288370"/>
              <a:gd name="connsiteY55" fmla="*/ 112232 h 1857909"/>
              <a:gd name="connsiteX56" fmla="*/ 9182272 w 9288370"/>
              <a:gd name="connsiteY56" fmla="*/ 37171 h 1857909"/>
              <a:gd name="connsiteX57" fmla="*/ 9232990 w 9288370"/>
              <a:gd name="connsiteY57" fmla="*/ 24074 h 1857909"/>
              <a:gd name="connsiteX58" fmla="*/ 9288370 w 9288370"/>
              <a:gd name="connsiteY58" fmla="*/ 0 h 1857909"/>
              <a:gd name="connsiteX59" fmla="*/ 0 w 9288370"/>
              <a:gd name="connsiteY59" fmla="*/ 0 h 1857909"/>
              <a:gd name="connsiteX60" fmla="*/ 0 w 9288370"/>
              <a:gd name="connsiteY60" fmla="*/ 1770070 h 1857909"/>
              <a:gd name="connsiteX0" fmla="*/ 0 w 9288370"/>
              <a:gd name="connsiteY0" fmla="*/ 1770070 h 1774947"/>
              <a:gd name="connsiteX1" fmla="*/ 183987 w 9288370"/>
              <a:gd name="connsiteY1" fmla="*/ 1715297 h 1774947"/>
              <a:gd name="connsiteX2" fmla="*/ 370426 w 9288370"/>
              <a:gd name="connsiteY2" fmla="*/ 1702965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443601 w 9288370"/>
              <a:gd name="connsiteY2" fmla="*/ 1707160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510677 w 9288370"/>
              <a:gd name="connsiteY2" fmla="*/ 1694576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484238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81743 w 9288370"/>
              <a:gd name="connsiteY3" fmla="*/ 1635175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288370" h="1775882">
                <a:moveTo>
                  <a:pt x="0" y="1770070"/>
                </a:moveTo>
                <a:cubicBezTo>
                  <a:pt x="350" y="1799350"/>
                  <a:pt x="177539" y="1706990"/>
                  <a:pt x="177889" y="1736270"/>
                </a:cubicBezTo>
                <a:cubicBezTo>
                  <a:pt x="251515" y="1709747"/>
                  <a:pt x="398354" y="1698961"/>
                  <a:pt x="510677" y="1694576"/>
                </a:cubicBezTo>
                <a:cubicBezTo>
                  <a:pt x="649220" y="1641376"/>
                  <a:pt x="627936" y="1657214"/>
                  <a:pt x="781743" y="1635175"/>
                </a:cubicBezTo>
                <a:cubicBezTo>
                  <a:pt x="828180" y="1629771"/>
                  <a:pt x="921743" y="1638671"/>
                  <a:pt x="996009" y="1618967"/>
                </a:cubicBezTo>
                <a:cubicBezTo>
                  <a:pt x="1055070" y="1616160"/>
                  <a:pt x="1140033" y="1591123"/>
                  <a:pt x="1229354" y="1572195"/>
                </a:cubicBezTo>
                <a:lnTo>
                  <a:pt x="1456865" y="1510292"/>
                </a:lnTo>
                <a:cubicBezTo>
                  <a:pt x="1567222" y="1539357"/>
                  <a:pt x="1555621" y="1492923"/>
                  <a:pt x="1604999" y="1484238"/>
                </a:cubicBezTo>
                <a:lnTo>
                  <a:pt x="1794234" y="1464331"/>
                </a:ln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49251" y="1313409"/>
                  <a:pt x="3048324" y="1329807"/>
                  <a:pt x="3117774" y="1327059"/>
                </a:cubicBezTo>
                <a:cubicBezTo>
                  <a:pt x="3184288" y="1318058"/>
                  <a:pt x="3231917" y="1328286"/>
                  <a:pt x="3340504" y="1297738"/>
                </a:cubicBezTo>
                <a:lnTo>
                  <a:pt x="3481198" y="1295462"/>
                </a:lnTo>
                <a:cubicBezTo>
                  <a:pt x="3549685" y="1272129"/>
                  <a:pt x="3544999" y="1278388"/>
                  <a:pt x="3613486" y="1271949"/>
                </a:cubicBezTo>
                <a:cubicBezTo>
                  <a:pt x="3647131" y="1274176"/>
                  <a:pt x="3682164" y="1260324"/>
                  <a:pt x="3720050" y="1266889"/>
                </a:cubicBezTo>
                <a:cubicBezTo>
                  <a:pt x="3765973" y="1272944"/>
                  <a:pt x="3799156" y="1275240"/>
                  <a:pt x="3840245" y="1278918"/>
                </a:cubicBezTo>
                <a:cubicBezTo>
                  <a:pt x="3851288" y="1281343"/>
                  <a:pt x="3943847" y="1273860"/>
                  <a:pt x="3948288" y="1284762"/>
                </a:cubicBezTo>
                <a:cubicBezTo>
                  <a:pt x="3955953" y="1297927"/>
                  <a:pt x="4002445" y="1257743"/>
                  <a:pt x="3995849" y="1272939"/>
                </a:cubicBezTo>
                <a:cubicBezTo>
                  <a:pt x="4024501" y="1259800"/>
                  <a:pt x="4044699" y="1287470"/>
                  <a:pt x="4067546" y="1294697"/>
                </a:cubicBezTo>
                <a:lnTo>
                  <a:pt x="4190310" y="1307786"/>
                </a:lnTo>
                <a:cubicBezTo>
                  <a:pt x="4201670" y="1307054"/>
                  <a:pt x="4380802" y="1290590"/>
                  <a:pt x="4393937" y="1290963"/>
                </a:cubicBezTo>
                <a:cubicBezTo>
                  <a:pt x="4491921" y="1257945"/>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05000" y="928697"/>
                  <a:pt x="6513882" y="914646"/>
                </a:cubicBezTo>
                <a:cubicBezTo>
                  <a:pt x="6611427" y="890892"/>
                  <a:pt x="6699367" y="847634"/>
                  <a:pt x="6760497" y="829354"/>
                </a:cubicBezTo>
                <a:cubicBezTo>
                  <a:pt x="6822970" y="799525"/>
                  <a:pt x="6844288" y="800250"/>
                  <a:pt x="6886312" y="781877"/>
                </a:cubicBezTo>
                <a:cubicBezTo>
                  <a:pt x="6904346" y="770915"/>
                  <a:pt x="6976458" y="735604"/>
                  <a:pt x="7041844" y="703953"/>
                </a:cubicBezTo>
                <a:cubicBezTo>
                  <a:pt x="7051265" y="692955"/>
                  <a:pt x="7267509"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4769" y="221190"/>
                  <a:pt x="8428864" y="208471"/>
                </a:cubicBezTo>
                <a:cubicBezTo>
                  <a:pt x="8492959" y="195752"/>
                  <a:pt x="8456819" y="194220"/>
                  <a:pt x="8616510" y="182945"/>
                </a:cubicBezTo>
                <a:cubicBezTo>
                  <a:pt x="8658196" y="178987"/>
                  <a:pt x="8776576" y="160401"/>
                  <a:pt x="8826766" y="152111"/>
                </a:cubicBezTo>
                <a:lnTo>
                  <a:pt x="8917647" y="112232"/>
                </a:lnTo>
                <a:cubicBezTo>
                  <a:pt x="8976899" y="93075"/>
                  <a:pt x="9013229" y="127130"/>
                  <a:pt x="9125745" y="74921"/>
                </a:cubicBezTo>
                <a:cubicBezTo>
                  <a:pt x="9140780" y="73474"/>
                  <a:pt x="9203341" y="60224"/>
                  <a:pt x="9221684" y="53435"/>
                </a:cubicBezTo>
                <a:lnTo>
                  <a:pt x="9288370" y="0"/>
                </a:lnTo>
                <a:lnTo>
                  <a:pt x="0" y="0"/>
                </a:lnTo>
                <a:lnTo>
                  <a:pt x="0" y="177007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 name="Título 1"/>
          <p:cNvSpPr>
            <a:spLocks noGrp="1"/>
          </p:cNvSpPr>
          <p:nvPr>
            <p:ph type="ctrTitle"/>
          </p:nvPr>
        </p:nvSpPr>
        <p:spPr>
          <a:xfrm>
            <a:off x="3496235" y="986117"/>
            <a:ext cx="7476564" cy="2442883"/>
          </a:xfrm>
        </p:spPr>
        <p:txBody>
          <a:bodyPr rtlCol="0" anchor="t">
            <a:normAutofit/>
          </a:bodyPr>
          <a:lstStyle/>
          <a:p>
            <a:pPr algn="r"/>
            <a:r>
              <a:rPr lang="es-ES" sz="6600" dirty="0" err="1"/>
              <a:t>Board</a:t>
            </a:r>
            <a:r>
              <a:rPr lang="es-ES" sz="6600" dirty="0"/>
              <a:t> </a:t>
            </a:r>
            <a:r>
              <a:rPr lang="es-ES" sz="6600" dirty="0" err="1"/>
              <a:t>Game</a:t>
            </a:r>
            <a:r>
              <a:rPr lang="es-ES" sz="6600" dirty="0"/>
              <a:t> </a:t>
            </a:r>
            <a:r>
              <a:rPr lang="es-ES" sz="6600" dirty="0" err="1"/>
              <a:t>Geek</a:t>
            </a:r>
            <a:br>
              <a:rPr lang="en-US" dirty="0"/>
            </a:br>
            <a:endParaRPr lang="es-ES" sz="6600" dirty="0"/>
          </a:p>
        </p:txBody>
      </p:sp>
      <p:sp>
        <p:nvSpPr>
          <p:cNvPr id="3" name="Subtítulo 2"/>
          <p:cNvSpPr>
            <a:spLocks noGrp="1"/>
          </p:cNvSpPr>
          <p:nvPr>
            <p:ph type="subTitle" idx="1"/>
          </p:nvPr>
        </p:nvSpPr>
        <p:spPr>
          <a:xfrm>
            <a:off x="5468268" y="5248087"/>
            <a:ext cx="5504531" cy="924114"/>
          </a:xfrm>
        </p:spPr>
        <p:txBody>
          <a:bodyPr vert="horz" lIns="91440" tIns="45720" rIns="91440" bIns="45720" rtlCol="0" anchor="t">
            <a:normAutofit/>
          </a:bodyPr>
          <a:lstStyle/>
          <a:p>
            <a:pPr algn="r"/>
            <a:r>
              <a:rPr lang="es-ES" dirty="0">
                <a:solidFill>
                  <a:srgbClr val="FFFFFF"/>
                </a:solidFill>
              </a:rPr>
              <a:t>Ranking </a:t>
            </a:r>
            <a:r>
              <a:rPr lang="es-ES" dirty="0" err="1">
                <a:solidFill>
                  <a:srgbClr val="FFFFFF"/>
                </a:solidFill>
              </a:rPr>
              <a:t>Analysis</a:t>
            </a:r>
            <a:r>
              <a:rPr lang="es-ES" dirty="0">
                <a:solidFill>
                  <a:srgbClr val="FFFFFF"/>
                </a:solidFill>
              </a:rPr>
              <a:t> </a:t>
            </a:r>
            <a:r>
              <a:rPr lang="es-ES" dirty="0" err="1">
                <a:solidFill>
                  <a:srgbClr val="FFFFFF"/>
                </a:solidFill>
              </a:rPr>
              <a:t>from</a:t>
            </a:r>
            <a:r>
              <a:rPr lang="es-ES" dirty="0">
                <a:solidFill>
                  <a:srgbClr val="FFFFFF"/>
                </a:solidFill>
              </a:rPr>
              <a:t> 1 </a:t>
            </a:r>
            <a:r>
              <a:rPr lang="es-ES" dirty="0" err="1">
                <a:solidFill>
                  <a:srgbClr val="FFFFFF"/>
                </a:solidFill>
              </a:rPr>
              <a:t>November</a:t>
            </a:r>
            <a:r>
              <a:rPr lang="es-ES" dirty="0">
                <a:solidFill>
                  <a:srgbClr val="FFFFFF"/>
                </a:solidFill>
              </a:rPr>
              <a:t> 2022</a:t>
            </a:r>
          </a:p>
          <a:p>
            <a:pPr algn="r"/>
            <a:r>
              <a:rPr lang="es-ES" dirty="0">
                <a:solidFill>
                  <a:srgbClr val="FFFFFF"/>
                </a:solidFill>
              </a:rPr>
              <a:t>Nick </a:t>
            </a:r>
            <a:r>
              <a:rPr lang="es-ES" dirty="0" err="1">
                <a:solidFill>
                  <a:srgbClr val="FFFFFF"/>
                </a:solidFill>
              </a:rPr>
              <a:t>Kempe</a:t>
            </a:r>
            <a:endParaRPr lang="es-ES">
              <a:solidFill>
                <a:srgbClr val="FFFFFF"/>
              </a:solidFill>
            </a:endParaRP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BDA16-6BD1-62B1-F9AA-4D5CC3C483C5}"/>
              </a:ext>
            </a:extLst>
          </p:cNvPr>
          <p:cNvSpPr>
            <a:spLocks noGrp="1"/>
          </p:cNvSpPr>
          <p:nvPr>
            <p:ph type="title"/>
          </p:nvPr>
        </p:nvSpPr>
        <p:spPr>
          <a:xfrm>
            <a:off x="911321" y="511367"/>
            <a:ext cx="9493249" cy="993006"/>
          </a:xfrm>
        </p:spPr>
        <p:txBody>
          <a:bodyPr/>
          <a:lstStyle/>
          <a:p>
            <a:r>
              <a:rPr lang="es-ES" i="0" dirty="0">
                <a:ea typeface="+mj-lt"/>
                <a:cs typeface="+mj-lt"/>
              </a:rPr>
              <a:t>#1 </a:t>
            </a:r>
            <a:r>
              <a:rPr lang="es-ES" i="0" dirty="0" err="1">
                <a:ea typeface="+mj-lt"/>
                <a:cs typeface="+mj-lt"/>
              </a:rPr>
              <a:t>The</a:t>
            </a:r>
            <a:r>
              <a:rPr lang="es-ES" i="0" dirty="0">
                <a:ea typeface="+mj-lt"/>
                <a:cs typeface="+mj-lt"/>
              </a:rPr>
              <a:t> </a:t>
            </a:r>
            <a:r>
              <a:rPr lang="es-ES" i="0" dirty="0" err="1">
                <a:ea typeface="+mj-lt"/>
                <a:cs typeface="+mj-lt"/>
              </a:rPr>
              <a:t>heavier</a:t>
            </a:r>
            <a:r>
              <a:rPr lang="es-ES" i="0" dirty="0">
                <a:ea typeface="+mj-lt"/>
                <a:cs typeface="+mj-lt"/>
              </a:rPr>
              <a:t> </a:t>
            </a:r>
            <a:r>
              <a:rPr lang="es-ES" i="0" dirty="0" err="1">
                <a:ea typeface="+mj-lt"/>
                <a:cs typeface="+mj-lt"/>
              </a:rPr>
              <a:t>the</a:t>
            </a:r>
            <a:r>
              <a:rPr lang="es-ES" i="0" dirty="0">
                <a:ea typeface="+mj-lt"/>
                <a:cs typeface="+mj-lt"/>
              </a:rPr>
              <a:t> </a:t>
            </a:r>
            <a:r>
              <a:rPr lang="es-ES" i="0" dirty="0" err="1">
                <a:ea typeface="+mj-lt"/>
                <a:cs typeface="+mj-lt"/>
              </a:rPr>
              <a:t>better</a:t>
            </a:r>
            <a:r>
              <a:rPr lang="es-ES" i="0" dirty="0">
                <a:ea typeface="+mj-lt"/>
                <a:cs typeface="+mj-lt"/>
              </a:rPr>
              <a:t>.</a:t>
            </a:r>
            <a:endParaRPr lang="es-ES" dirty="0"/>
          </a:p>
        </p:txBody>
      </p:sp>
      <p:pic>
        <p:nvPicPr>
          <p:cNvPr id="4" name="Imagen 4" descr="Gráfico, Histograma, Gráfico de dispersión&#10;&#10;Descripción generada automáticamente">
            <a:extLst>
              <a:ext uri="{FF2B5EF4-FFF2-40B4-BE49-F238E27FC236}">
                <a16:creationId xmlns:a16="http://schemas.microsoft.com/office/drawing/2014/main" id="{8703EED3-6DB3-C507-495A-F54623DE0D20}"/>
              </a:ext>
            </a:extLst>
          </p:cNvPr>
          <p:cNvPicPr>
            <a:picLocks noGrp="1" noChangeAspect="1"/>
          </p:cNvPicPr>
          <p:nvPr>
            <p:ph idx="1"/>
          </p:nvPr>
        </p:nvPicPr>
        <p:blipFill>
          <a:blip r:embed="rId2"/>
          <a:stretch>
            <a:fillRect/>
          </a:stretch>
        </p:blipFill>
        <p:spPr>
          <a:xfrm>
            <a:off x="8427172" y="2286910"/>
            <a:ext cx="2735792" cy="2744933"/>
          </a:xfrm>
        </p:spPr>
      </p:pic>
      <p:pic>
        <p:nvPicPr>
          <p:cNvPr id="5" name="Imagen 5" descr="Gráfico, Gráfico de dispersión&#10;&#10;Descripción generada automáticamente">
            <a:extLst>
              <a:ext uri="{FF2B5EF4-FFF2-40B4-BE49-F238E27FC236}">
                <a16:creationId xmlns:a16="http://schemas.microsoft.com/office/drawing/2014/main" id="{F1961257-CD81-A8BC-607B-DF59C84C145C}"/>
              </a:ext>
            </a:extLst>
          </p:cNvPr>
          <p:cNvPicPr>
            <a:picLocks noChangeAspect="1"/>
          </p:cNvPicPr>
          <p:nvPr/>
        </p:nvPicPr>
        <p:blipFill>
          <a:blip r:embed="rId3"/>
          <a:stretch>
            <a:fillRect/>
          </a:stretch>
        </p:blipFill>
        <p:spPr>
          <a:xfrm>
            <a:off x="960582" y="2242127"/>
            <a:ext cx="2743200" cy="2743200"/>
          </a:xfrm>
          <a:prstGeom prst="rect">
            <a:avLst/>
          </a:prstGeom>
        </p:spPr>
      </p:pic>
      <p:pic>
        <p:nvPicPr>
          <p:cNvPr id="6" name="Imagen 6" descr="Gráfico, Gráfico de dispersión&#10;&#10;Descripción generada automáticamente">
            <a:extLst>
              <a:ext uri="{FF2B5EF4-FFF2-40B4-BE49-F238E27FC236}">
                <a16:creationId xmlns:a16="http://schemas.microsoft.com/office/drawing/2014/main" id="{D28E1A12-D1B2-A300-7AA7-8E32D4DDDA26}"/>
              </a:ext>
            </a:extLst>
          </p:cNvPr>
          <p:cNvPicPr>
            <a:picLocks noChangeAspect="1"/>
          </p:cNvPicPr>
          <p:nvPr/>
        </p:nvPicPr>
        <p:blipFill>
          <a:blip r:embed="rId4"/>
          <a:stretch>
            <a:fillRect/>
          </a:stretch>
        </p:blipFill>
        <p:spPr>
          <a:xfrm>
            <a:off x="4693611" y="2288308"/>
            <a:ext cx="2743200" cy="2743200"/>
          </a:xfrm>
          <a:prstGeom prst="rect">
            <a:avLst/>
          </a:prstGeom>
        </p:spPr>
      </p:pic>
      <p:sp>
        <p:nvSpPr>
          <p:cNvPr id="7" name="CuadroTexto 6">
            <a:extLst>
              <a:ext uri="{FF2B5EF4-FFF2-40B4-BE49-F238E27FC236}">
                <a16:creationId xmlns:a16="http://schemas.microsoft.com/office/drawing/2014/main" id="{80B83BC7-38A3-3EBF-C0C1-BD4FD8714854}"/>
              </a:ext>
            </a:extLst>
          </p:cNvPr>
          <p:cNvSpPr txBox="1"/>
          <p:nvPr/>
        </p:nvSpPr>
        <p:spPr>
          <a:xfrm>
            <a:off x="6942666" y="5880483"/>
            <a:ext cx="49568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s-ES" dirty="0">
                <a:ea typeface="+mn-lt"/>
                <a:cs typeface="+mn-lt"/>
              </a:rPr>
              <a:t>"I </a:t>
            </a:r>
            <a:r>
              <a:rPr lang="es-ES" dirty="0" err="1">
                <a:ea typeface="+mn-lt"/>
                <a:cs typeface="+mn-lt"/>
              </a:rPr>
              <a:t>wan</a:t>
            </a:r>
            <a:r>
              <a:rPr lang="es-ES" dirty="0">
                <a:ea typeface="+mn-lt"/>
                <a:cs typeface="+mn-lt"/>
              </a:rPr>
              <a:t>´ em real </a:t>
            </a:r>
            <a:r>
              <a:rPr lang="es-ES" dirty="0" err="1">
                <a:ea typeface="+mn-lt"/>
                <a:cs typeface="+mn-lt"/>
              </a:rPr>
              <a:t>thick</a:t>
            </a:r>
            <a:r>
              <a:rPr lang="es-ES" dirty="0">
                <a:ea typeface="+mn-lt"/>
                <a:cs typeface="+mn-lt"/>
              </a:rPr>
              <a:t> </a:t>
            </a:r>
            <a:r>
              <a:rPr lang="es-ES" dirty="0" err="1">
                <a:ea typeface="+mn-lt"/>
                <a:cs typeface="+mn-lt"/>
              </a:rPr>
              <a:t>an</a:t>
            </a:r>
            <a:r>
              <a:rPr lang="es-ES" dirty="0">
                <a:ea typeface="+mn-lt"/>
                <a:cs typeface="+mn-lt"/>
              </a:rPr>
              <a:t>´ </a:t>
            </a:r>
            <a:r>
              <a:rPr lang="es-ES" dirty="0" err="1">
                <a:ea typeface="+mn-lt"/>
                <a:cs typeface="+mn-lt"/>
              </a:rPr>
              <a:t>juicy</a:t>
            </a:r>
            <a:r>
              <a:rPr lang="es-ES" dirty="0">
                <a:ea typeface="+mn-lt"/>
                <a:cs typeface="+mn-lt"/>
              </a:rPr>
              <a:t>."</a:t>
            </a:r>
            <a:endParaRPr lang="es-ES" dirty="0"/>
          </a:p>
          <a:p>
            <a:pPr lvl="6"/>
            <a:r>
              <a:rPr lang="es-ES" dirty="0">
                <a:ea typeface="+mn-lt"/>
                <a:cs typeface="+mn-lt"/>
              </a:rPr>
              <a:t>-Sir </a:t>
            </a:r>
            <a:r>
              <a:rPr lang="es-ES" dirty="0" err="1">
                <a:ea typeface="+mn-lt"/>
                <a:cs typeface="+mn-lt"/>
              </a:rPr>
              <a:t>Mix</a:t>
            </a:r>
            <a:r>
              <a:rPr lang="es-ES" dirty="0">
                <a:ea typeface="+mn-lt"/>
                <a:cs typeface="+mn-lt"/>
              </a:rPr>
              <a:t>-a-Lot</a:t>
            </a:r>
            <a:endParaRPr lang="es-ES"/>
          </a:p>
        </p:txBody>
      </p:sp>
    </p:spTree>
    <p:extLst>
      <p:ext uri="{BB962C8B-B14F-4D97-AF65-F5344CB8AC3E}">
        <p14:creationId xmlns:p14="http://schemas.microsoft.com/office/powerpoint/2010/main" val="426366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36643D74-26D1-6CAB-9717-E77D818C9C78}"/>
              </a:ext>
            </a:extLst>
          </p:cNvPr>
          <p:cNvPicPr>
            <a:picLocks noGrp="1" noChangeAspect="1"/>
          </p:cNvPicPr>
          <p:nvPr>
            <p:ph idx="1"/>
          </p:nvPr>
        </p:nvPicPr>
        <p:blipFill>
          <a:blip r:embed="rId2"/>
          <a:stretch>
            <a:fillRect/>
          </a:stretch>
        </p:blipFill>
        <p:spPr>
          <a:xfrm>
            <a:off x="3401521" y="-14149"/>
            <a:ext cx="9331152" cy="7046870"/>
          </a:xfrm>
        </p:spPr>
      </p:pic>
      <p:pic>
        <p:nvPicPr>
          <p:cNvPr id="5" name="Imagen 5" descr="Imagen que contiene Forma&#10;&#10;Descripción generada automáticamente">
            <a:extLst>
              <a:ext uri="{FF2B5EF4-FFF2-40B4-BE49-F238E27FC236}">
                <a16:creationId xmlns:a16="http://schemas.microsoft.com/office/drawing/2014/main" id="{33D0CF05-DE4C-07D9-F508-9C50104351B9}"/>
              </a:ext>
            </a:extLst>
          </p:cNvPr>
          <p:cNvPicPr>
            <a:picLocks noChangeAspect="1"/>
          </p:cNvPicPr>
          <p:nvPr/>
        </p:nvPicPr>
        <p:blipFill>
          <a:blip r:embed="rId3"/>
          <a:stretch>
            <a:fillRect/>
          </a:stretch>
        </p:blipFill>
        <p:spPr>
          <a:xfrm rot="-780000">
            <a:off x="-162557" y="3228366"/>
            <a:ext cx="12818533" cy="569368"/>
          </a:xfrm>
          <a:prstGeom prst="rect">
            <a:avLst/>
          </a:prstGeom>
        </p:spPr>
      </p:pic>
      <p:sp>
        <p:nvSpPr>
          <p:cNvPr id="2" name="Título 1">
            <a:extLst>
              <a:ext uri="{FF2B5EF4-FFF2-40B4-BE49-F238E27FC236}">
                <a16:creationId xmlns:a16="http://schemas.microsoft.com/office/drawing/2014/main" id="{F59D6FB5-F514-8970-3D99-F0091C13AEDA}"/>
              </a:ext>
            </a:extLst>
          </p:cNvPr>
          <p:cNvSpPr>
            <a:spLocks noGrp="1"/>
          </p:cNvSpPr>
          <p:nvPr>
            <p:ph type="title"/>
          </p:nvPr>
        </p:nvSpPr>
        <p:spPr>
          <a:xfrm>
            <a:off x="588049" y="180398"/>
            <a:ext cx="10586217" cy="854460"/>
          </a:xfrm>
        </p:spPr>
        <p:txBody>
          <a:bodyPr/>
          <a:lstStyle/>
          <a:p>
            <a:r>
              <a:rPr lang="es-ES" sz="3600" i="0" dirty="0">
                <a:ea typeface="+mj-lt"/>
                <a:cs typeface="+mj-lt"/>
              </a:rPr>
              <a:t>#2 </a:t>
            </a:r>
            <a:r>
              <a:rPr lang="es-ES" sz="3600" i="0" dirty="0" err="1">
                <a:ea typeface="+mj-lt"/>
                <a:cs typeface="+mj-lt"/>
              </a:rPr>
              <a:t>Category</a:t>
            </a:r>
            <a:r>
              <a:rPr lang="es-ES" sz="3600" i="0" dirty="0">
                <a:ea typeface="+mj-lt"/>
                <a:cs typeface="+mj-lt"/>
              </a:rPr>
              <a:t> </a:t>
            </a:r>
            <a:r>
              <a:rPr lang="es-ES" sz="3600" i="0" dirty="0" err="1">
                <a:ea typeface="+mj-lt"/>
                <a:cs typeface="+mj-lt"/>
              </a:rPr>
              <a:t>representation</a:t>
            </a:r>
            <a:r>
              <a:rPr lang="es-ES" sz="3600" i="0" dirty="0">
                <a:ea typeface="+mj-lt"/>
                <a:cs typeface="+mj-lt"/>
              </a:rPr>
              <a:t> </a:t>
            </a:r>
            <a:r>
              <a:rPr lang="es-ES" sz="3600" i="0" dirty="0" err="1">
                <a:ea typeface="+mj-lt"/>
                <a:cs typeface="+mj-lt"/>
              </a:rPr>
              <a:t>not</a:t>
            </a:r>
            <a:r>
              <a:rPr lang="es-ES" sz="3600" i="0" dirty="0">
                <a:ea typeface="+mj-lt"/>
                <a:cs typeface="+mj-lt"/>
              </a:rPr>
              <a:t> </a:t>
            </a:r>
            <a:r>
              <a:rPr lang="es-ES" sz="3600" i="0" dirty="0" err="1">
                <a:ea typeface="+mj-lt"/>
                <a:cs typeface="+mj-lt"/>
              </a:rPr>
              <a:t>linked</a:t>
            </a:r>
            <a:r>
              <a:rPr lang="es-ES" sz="3600" i="0" dirty="0">
                <a:ea typeface="+mj-lt"/>
                <a:cs typeface="+mj-lt"/>
              </a:rPr>
              <a:t> </a:t>
            </a:r>
            <a:r>
              <a:rPr lang="es-ES" sz="3600" i="0" dirty="0" err="1">
                <a:ea typeface="+mj-lt"/>
                <a:cs typeface="+mj-lt"/>
              </a:rPr>
              <a:t>to</a:t>
            </a:r>
            <a:r>
              <a:rPr lang="es-ES" sz="3600" i="0" dirty="0">
                <a:ea typeface="+mj-lt"/>
                <a:cs typeface="+mj-lt"/>
              </a:rPr>
              <a:t> sales.</a:t>
            </a:r>
            <a:endParaRPr lang="es-ES" sz="3600" dirty="0"/>
          </a:p>
        </p:txBody>
      </p:sp>
      <p:pic>
        <p:nvPicPr>
          <p:cNvPr id="6" name="Imagen 6" descr="Interfaz de usuario gráfica, Texto, Aplicación&#10;&#10;Descripción generada automáticamente">
            <a:extLst>
              <a:ext uri="{FF2B5EF4-FFF2-40B4-BE49-F238E27FC236}">
                <a16:creationId xmlns:a16="http://schemas.microsoft.com/office/drawing/2014/main" id="{B282263A-6A48-9107-1098-B294D4979298}"/>
              </a:ext>
            </a:extLst>
          </p:cNvPr>
          <p:cNvPicPr>
            <a:picLocks noChangeAspect="1"/>
          </p:cNvPicPr>
          <p:nvPr/>
        </p:nvPicPr>
        <p:blipFill>
          <a:blip r:embed="rId4"/>
          <a:stretch>
            <a:fillRect/>
          </a:stretch>
        </p:blipFill>
        <p:spPr>
          <a:xfrm rot="780000">
            <a:off x="8026400" y="5629115"/>
            <a:ext cx="2743200" cy="1110803"/>
          </a:xfrm>
          <a:prstGeom prst="rect">
            <a:avLst/>
          </a:prstGeom>
        </p:spPr>
      </p:pic>
      <p:pic>
        <p:nvPicPr>
          <p:cNvPr id="7" name="Imagen 7" descr="Interfaz de usuario gráfica&#10;&#10;Descripción generada automáticamente">
            <a:extLst>
              <a:ext uri="{FF2B5EF4-FFF2-40B4-BE49-F238E27FC236}">
                <a16:creationId xmlns:a16="http://schemas.microsoft.com/office/drawing/2014/main" id="{AD426899-09CD-DB89-0182-449A1D8EBDD8}"/>
              </a:ext>
            </a:extLst>
          </p:cNvPr>
          <p:cNvPicPr>
            <a:picLocks noChangeAspect="1"/>
          </p:cNvPicPr>
          <p:nvPr/>
        </p:nvPicPr>
        <p:blipFill>
          <a:blip r:embed="rId5"/>
          <a:stretch>
            <a:fillRect/>
          </a:stretch>
        </p:blipFill>
        <p:spPr>
          <a:xfrm>
            <a:off x="783552" y="2310240"/>
            <a:ext cx="3782290" cy="1460125"/>
          </a:xfrm>
          <a:prstGeom prst="rect">
            <a:avLst/>
          </a:prstGeom>
        </p:spPr>
      </p:pic>
      <p:pic>
        <p:nvPicPr>
          <p:cNvPr id="8" name="Imagen 8" descr="Interfaz de usuario gráfica&#10;&#10;Descripción generada automáticamente">
            <a:extLst>
              <a:ext uri="{FF2B5EF4-FFF2-40B4-BE49-F238E27FC236}">
                <a16:creationId xmlns:a16="http://schemas.microsoft.com/office/drawing/2014/main" id="{9E6E0F57-2D45-768A-C3BD-3A81C733EF54}"/>
              </a:ext>
            </a:extLst>
          </p:cNvPr>
          <p:cNvPicPr>
            <a:picLocks noChangeAspect="1"/>
          </p:cNvPicPr>
          <p:nvPr/>
        </p:nvPicPr>
        <p:blipFill>
          <a:blip r:embed="rId6"/>
          <a:stretch>
            <a:fillRect/>
          </a:stretch>
        </p:blipFill>
        <p:spPr>
          <a:xfrm rot="13200000">
            <a:off x="1468582" y="5271655"/>
            <a:ext cx="3320472" cy="1240751"/>
          </a:xfrm>
          <a:prstGeom prst="rect">
            <a:avLst/>
          </a:prstGeom>
        </p:spPr>
      </p:pic>
      <p:pic>
        <p:nvPicPr>
          <p:cNvPr id="9" name="Imagen 9" descr="Interfaz de usuario gráfica, Texto&#10;&#10;Descripción generada automáticamente">
            <a:extLst>
              <a:ext uri="{FF2B5EF4-FFF2-40B4-BE49-F238E27FC236}">
                <a16:creationId xmlns:a16="http://schemas.microsoft.com/office/drawing/2014/main" id="{F90F97A9-D054-1FA2-50AA-659D848AF0A1}"/>
              </a:ext>
            </a:extLst>
          </p:cNvPr>
          <p:cNvPicPr>
            <a:picLocks noChangeAspect="1"/>
          </p:cNvPicPr>
          <p:nvPr/>
        </p:nvPicPr>
        <p:blipFill>
          <a:blip r:embed="rId7"/>
          <a:stretch>
            <a:fillRect/>
          </a:stretch>
        </p:blipFill>
        <p:spPr>
          <a:xfrm rot="-1140000">
            <a:off x="9896764" y="3848505"/>
            <a:ext cx="2743200" cy="1008262"/>
          </a:xfrm>
          <a:prstGeom prst="rect">
            <a:avLst/>
          </a:prstGeom>
        </p:spPr>
      </p:pic>
      <p:pic>
        <p:nvPicPr>
          <p:cNvPr id="10" name="Imagen 10" descr="Imagen que contiene Texto&#10;&#10;Descripción generada automáticamente">
            <a:extLst>
              <a:ext uri="{FF2B5EF4-FFF2-40B4-BE49-F238E27FC236}">
                <a16:creationId xmlns:a16="http://schemas.microsoft.com/office/drawing/2014/main" id="{E2C501F5-6B79-DBDC-0005-BA41D496D645}"/>
              </a:ext>
            </a:extLst>
          </p:cNvPr>
          <p:cNvPicPr>
            <a:picLocks noChangeAspect="1"/>
          </p:cNvPicPr>
          <p:nvPr/>
        </p:nvPicPr>
        <p:blipFill>
          <a:blip r:embed="rId8"/>
          <a:stretch>
            <a:fillRect/>
          </a:stretch>
        </p:blipFill>
        <p:spPr>
          <a:xfrm>
            <a:off x="6517795" y="1154780"/>
            <a:ext cx="3805381" cy="2316319"/>
          </a:xfrm>
          <a:prstGeom prst="rect">
            <a:avLst/>
          </a:prstGeom>
        </p:spPr>
      </p:pic>
      <p:sp>
        <p:nvSpPr>
          <p:cNvPr id="11" name="CuadroTexto 10">
            <a:extLst>
              <a:ext uri="{FF2B5EF4-FFF2-40B4-BE49-F238E27FC236}">
                <a16:creationId xmlns:a16="http://schemas.microsoft.com/office/drawing/2014/main" id="{464E6658-9F5F-F2FA-6F74-74E406444B94}"/>
              </a:ext>
            </a:extLst>
          </p:cNvPr>
          <p:cNvSpPr txBox="1"/>
          <p:nvPr/>
        </p:nvSpPr>
        <p:spPr>
          <a:xfrm>
            <a:off x="584969" y="1031393"/>
            <a:ext cx="28478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err="1"/>
              <a:t>This</a:t>
            </a:r>
            <a:r>
              <a:rPr lang="es-ES" sz="1600" dirty="0"/>
              <a:t> </a:t>
            </a:r>
            <a:r>
              <a:rPr lang="es-ES" sz="1600" dirty="0" err="1"/>
              <a:t>analysis</a:t>
            </a:r>
            <a:r>
              <a:rPr lang="es-ES" sz="1600" dirty="0"/>
              <a:t> </a:t>
            </a:r>
            <a:r>
              <a:rPr lang="es-ES" sz="1600" dirty="0" err="1"/>
              <a:t>will</a:t>
            </a:r>
            <a:r>
              <a:rPr lang="es-ES" sz="1600" dirty="0"/>
              <a:t> be </a:t>
            </a:r>
            <a:r>
              <a:rPr lang="es-ES" sz="1600" dirty="0" err="1"/>
              <a:t>delivered</a:t>
            </a:r>
            <a:r>
              <a:rPr lang="es-ES" sz="1600" dirty="0"/>
              <a:t> in a future sprint.</a:t>
            </a:r>
          </a:p>
        </p:txBody>
      </p:sp>
    </p:spTree>
    <p:extLst>
      <p:ext uri="{BB962C8B-B14F-4D97-AF65-F5344CB8AC3E}">
        <p14:creationId xmlns:p14="http://schemas.microsoft.com/office/powerpoint/2010/main" val="250182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CE4636-F3DF-123D-8C9D-63C53FD075BE}"/>
              </a:ext>
            </a:extLst>
          </p:cNvPr>
          <p:cNvSpPr>
            <a:spLocks noGrp="1"/>
          </p:cNvSpPr>
          <p:nvPr>
            <p:ph type="title"/>
          </p:nvPr>
        </p:nvSpPr>
        <p:spPr>
          <a:xfrm>
            <a:off x="1219201" y="4155743"/>
            <a:ext cx="6427106" cy="2168857"/>
          </a:xfrm>
        </p:spPr>
        <p:txBody>
          <a:bodyPr anchor="ctr">
            <a:normAutofit/>
          </a:bodyPr>
          <a:lstStyle/>
          <a:p>
            <a:pPr>
              <a:lnSpc>
                <a:spcPct val="110000"/>
              </a:lnSpc>
            </a:pPr>
            <a:r>
              <a:rPr lang="es-ES" sz="2400" dirty="0"/>
              <a:t>BGG:</a:t>
            </a:r>
            <a:r>
              <a:rPr lang="es-ES" sz="2400" i="0" dirty="0">
                <a:ea typeface="+mj-lt"/>
                <a:cs typeface="+mj-lt"/>
              </a:rPr>
              <a:t> "</a:t>
            </a:r>
            <a:r>
              <a:rPr lang="es-ES" sz="2400" i="0" dirty="0" err="1">
                <a:ea typeface="+mj-lt"/>
                <a:cs typeface="+mj-lt"/>
              </a:rPr>
              <a:t>almost</a:t>
            </a:r>
            <a:r>
              <a:rPr lang="es-ES" sz="2400" i="0" dirty="0">
                <a:ea typeface="+mj-lt"/>
                <a:cs typeface="+mj-lt"/>
              </a:rPr>
              <a:t> </a:t>
            </a:r>
            <a:r>
              <a:rPr lang="es-ES" sz="2400" i="0" dirty="0" err="1">
                <a:ea typeface="+mj-lt"/>
                <a:cs typeface="+mj-lt"/>
              </a:rPr>
              <a:t>all</a:t>
            </a:r>
            <a:r>
              <a:rPr lang="es-ES" sz="2400" i="0" dirty="0">
                <a:ea typeface="+mj-lt"/>
                <a:cs typeface="+mj-lt"/>
              </a:rPr>
              <a:t> </a:t>
            </a:r>
            <a:r>
              <a:rPr lang="es-ES" sz="2400" i="0" dirty="0" err="1">
                <a:ea typeface="+mj-lt"/>
                <a:cs typeface="+mj-lt"/>
              </a:rPr>
              <a:t>users</a:t>
            </a:r>
            <a:r>
              <a:rPr lang="es-ES" sz="2400" i="0" dirty="0">
                <a:ea typeface="+mj-lt"/>
                <a:cs typeface="+mj-lt"/>
              </a:rPr>
              <a:t> </a:t>
            </a:r>
            <a:r>
              <a:rPr lang="es-ES" sz="2400" i="0" dirty="0" err="1">
                <a:ea typeface="+mj-lt"/>
                <a:cs typeface="+mj-lt"/>
              </a:rPr>
              <a:t>prefer</a:t>
            </a:r>
            <a:r>
              <a:rPr lang="es-ES" sz="2400" i="0" dirty="0">
                <a:ea typeface="+mj-lt"/>
                <a:cs typeface="+mj-lt"/>
              </a:rPr>
              <a:t> </a:t>
            </a:r>
            <a:r>
              <a:rPr lang="es-ES" sz="2400" i="0" dirty="0" err="1">
                <a:ea typeface="+mj-lt"/>
                <a:cs typeface="+mj-lt"/>
              </a:rPr>
              <a:t>modern</a:t>
            </a:r>
            <a:r>
              <a:rPr lang="es-ES" sz="2400" i="0" dirty="0">
                <a:ea typeface="+mj-lt"/>
                <a:cs typeface="+mj-lt"/>
              </a:rPr>
              <a:t> </a:t>
            </a:r>
            <a:r>
              <a:rPr lang="es-ES" sz="2400" i="0" dirty="0" err="1">
                <a:ea typeface="+mj-lt"/>
                <a:cs typeface="+mj-lt"/>
              </a:rPr>
              <a:t>games</a:t>
            </a:r>
            <a:r>
              <a:rPr lang="es-ES" sz="2400" i="0" dirty="0">
                <a:ea typeface="+mj-lt"/>
                <a:cs typeface="+mj-lt"/>
              </a:rPr>
              <a:t>..."</a:t>
            </a:r>
          </a:p>
        </p:txBody>
      </p:sp>
      <p:pic>
        <p:nvPicPr>
          <p:cNvPr id="7" name="Imagen 7" descr="Gráfico, Gráfico de dispersión&#10;&#10;Descripción generada automáticamente">
            <a:extLst>
              <a:ext uri="{FF2B5EF4-FFF2-40B4-BE49-F238E27FC236}">
                <a16:creationId xmlns:a16="http://schemas.microsoft.com/office/drawing/2014/main" id="{9B2C7221-BEAC-9265-8930-98E04C609763}"/>
              </a:ext>
            </a:extLst>
          </p:cNvPr>
          <p:cNvPicPr>
            <a:picLocks noChangeAspect="1"/>
          </p:cNvPicPr>
          <p:nvPr/>
        </p:nvPicPr>
        <p:blipFill>
          <a:blip r:embed="rId2"/>
          <a:stretch>
            <a:fillRect/>
          </a:stretch>
        </p:blipFill>
        <p:spPr>
          <a:xfrm>
            <a:off x="3079" y="-2778"/>
            <a:ext cx="12186859" cy="3199817"/>
          </a:xfrm>
          <a:prstGeom prst="rect">
            <a:avLst/>
          </a:prstGeom>
        </p:spPr>
      </p:pic>
      <p:pic>
        <p:nvPicPr>
          <p:cNvPr id="12" name="Imagen 12">
            <a:extLst>
              <a:ext uri="{FF2B5EF4-FFF2-40B4-BE49-F238E27FC236}">
                <a16:creationId xmlns:a16="http://schemas.microsoft.com/office/drawing/2014/main" id="{15ED2315-25DD-DEB2-DDB9-AEEC19FF5E9B}"/>
              </a:ext>
            </a:extLst>
          </p:cNvPr>
          <p:cNvPicPr>
            <a:picLocks noGrp="1" noChangeAspect="1"/>
          </p:cNvPicPr>
          <p:nvPr>
            <p:ph idx="1"/>
          </p:nvPr>
        </p:nvPicPr>
        <p:blipFill>
          <a:blip r:embed="rId3"/>
          <a:stretch>
            <a:fillRect/>
          </a:stretch>
        </p:blipFill>
        <p:spPr>
          <a:xfrm>
            <a:off x="9263019" y="2887607"/>
            <a:ext cx="2757429" cy="2420993"/>
          </a:xfrm>
        </p:spPr>
      </p:pic>
    </p:spTree>
    <p:extLst>
      <p:ext uri="{BB962C8B-B14F-4D97-AF65-F5344CB8AC3E}">
        <p14:creationId xmlns:p14="http://schemas.microsoft.com/office/powerpoint/2010/main" val="2533087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5">
            <a:extLst>
              <a:ext uri="{FF2B5EF4-FFF2-40B4-BE49-F238E27FC236}">
                <a16:creationId xmlns:a16="http://schemas.microsoft.com/office/drawing/2014/main" id="{E4450349-E7B5-4FA5-B5B7-3C913C489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47">
            <a:extLst>
              <a:ext uri="{FF2B5EF4-FFF2-40B4-BE49-F238E27FC236}">
                <a16:creationId xmlns:a16="http://schemas.microsoft.com/office/drawing/2014/main" id="{22B580C8-5D09-4FD2-BF54-9BC6C4E0A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3637421"/>
          </a:xfrm>
          <a:custGeom>
            <a:avLst/>
            <a:gdLst>
              <a:gd name="connsiteX0" fmla="*/ 0 w 12192000"/>
              <a:gd name="connsiteY0" fmla="*/ 0 h 3803177"/>
              <a:gd name="connsiteX1" fmla="*/ 12192000 w 12192000"/>
              <a:gd name="connsiteY1" fmla="*/ 0 h 3803177"/>
              <a:gd name="connsiteX2" fmla="*/ 12192000 w 12192000"/>
              <a:gd name="connsiteY2" fmla="*/ 3434017 h 3803177"/>
              <a:gd name="connsiteX3" fmla="*/ 12154588 w 12192000"/>
              <a:gd name="connsiteY3" fmla="*/ 3434997 h 3803177"/>
              <a:gd name="connsiteX4" fmla="*/ 11950429 w 12192000"/>
              <a:gd name="connsiteY4" fmla="*/ 3415035 h 3803177"/>
              <a:gd name="connsiteX5" fmla="*/ 11800156 w 12192000"/>
              <a:gd name="connsiteY5" fmla="*/ 3436336 h 3803177"/>
              <a:gd name="connsiteX6" fmla="*/ 11727733 w 12192000"/>
              <a:gd name="connsiteY6" fmla="*/ 3437646 h 3803177"/>
              <a:gd name="connsiteX7" fmla="*/ 11583360 w 12192000"/>
              <a:gd name="connsiteY7" fmla="*/ 3417510 h 3803177"/>
              <a:gd name="connsiteX8" fmla="*/ 11404560 w 12192000"/>
              <a:gd name="connsiteY8" fmla="*/ 3467693 h 3803177"/>
              <a:gd name="connsiteX9" fmla="*/ 11261945 w 12192000"/>
              <a:gd name="connsiteY9" fmla="*/ 3514029 h 3803177"/>
              <a:gd name="connsiteX10" fmla="*/ 11134080 w 12192000"/>
              <a:gd name="connsiteY10" fmla="*/ 3511295 h 3803177"/>
              <a:gd name="connsiteX11" fmla="*/ 10907900 w 12192000"/>
              <a:gd name="connsiteY11" fmla="*/ 3524436 h 3803177"/>
              <a:gd name="connsiteX12" fmla="*/ 10636373 w 12192000"/>
              <a:gd name="connsiteY12" fmla="*/ 3492305 h 3803177"/>
              <a:gd name="connsiteX13" fmla="*/ 10515672 w 12192000"/>
              <a:gd name="connsiteY13" fmla="*/ 3471545 h 3803177"/>
              <a:gd name="connsiteX14" fmla="*/ 10425897 w 12192000"/>
              <a:gd name="connsiteY14" fmla="*/ 3458855 h 3803177"/>
              <a:gd name="connsiteX15" fmla="*/ 10311875 w 12192000"/>
              <a:gd name="connsiteY15" fmla="*/ 3445472 h 3803177"/>
              <a:gd name="connsiteX16" fmla="*/ 10229621 w 12192000"/>
              <a:gd name="connsiteY16" fmla="*/ 3457621 h 3803177"/>
              <a:gd name="connsiteX17" fmla="*/ 10226488 w 12192000"/>
              <a:gd name="connsiteY17" fmla="*/ 3456372 h 3803177"/>
              <a:gd name="connsiteX18" fmla="*/ 10226488 w 12192000"/>
              <a:gd name="connsiteY18" fmla="*/ 3803177 h 3803177"/>
              <a:gd name="connsiteX19" fmla="*/ 2131359 w 12192000"/>
              <a:gd name="connsiteY19" fmla="*/ 3803177 h 3803177"/>
              <a:gd name="connsiteX20" fmla="*/ 2131359 w 12192000"/>
              <a:gd name="connsiteY20" fmla="*/ 3607322 h 3803177"/>
              <a:gd name="connsiteX21" fmla="*/ 2046931 w 12192000"/>
              <a:gd name="connsiteY21" fmla="*/ 3598427 h 3803177"/>
              <a:gd name="connsiteX22" fmla="*/ 1804852 w 12192000"/>
              <a:gd name="connsiteY22" fmla="*/ 3618950 h 3803177"/>
              <a:gd name="connsiteX23" fmla="*/ 1596381 w 12192000"/>
              <a:gd name="connsiteY23" fmla="*/ 3633591 h 3803177"/>
              <a:gd name="connsiteX24" fmla="*/ 1467963 w 12192000"/>
              <a:gd name="connsiteY24" fmla="*/ 3629951 h 3803177"/>
              <a:gd name="connsiteX25" fmla="*/ 1405489 w 12192000"/>
              <a:gd name="connsiteY25" fmla="*/ 3622987 h 3803177"/>
              <a:gd name="connsiteX26" fmla="*/ 1372328 w 12192000"/>
              <a:gd name="connsiteY26" fmla="*/ 3635267 h 3803177"/>
              <a:gd name="connsiteX27" fmla="*/ 1367306 w 12192000"/>
              <a:gd name="connsiteY27" fmla="*/ 3637421 h 3803177"/>
              <a:gd name="connsiteX28" fmla="*/ 1356386 w 12192000"/>
              <a:gd name="connsiteY28" fmla="*/ 3632310 h 3803177"/>
              <a:gd name="connsiteX29" fmla="*/ 1216939 w 12192000"/>
              <a:gd name="connsiteY29" fmla="*/ 3625288 h 3803177"/>
              <a:gd name="connsiteX30" fmla="*/ 1068836 w 12192000"/>
              <a:gd name="connsiteY30" fmla="*/ 3628047 h 3803177"/>
              <a:gd name="connsiteX31" fmla="*/ 757985 w 12192000"/>
              <a:gd name="connsiteY31" fmla="*/ 3589594 h 3803177"/>
              <a:gd name="connsiteX32" fmla="*/ 709947 w 12192000"/>
              <a:gd name="connsiteY32" fmla="*/ 3582636 h 3803177"/>
              <a:gd name="connsiteX33" fmla="*/ 539451 w 12192000"/>
              <a:gd name="connsiteY33" fmla="*/ 3511015 h 3803177"/>
              <a:gd name="connsiteX34" fmla="*/ 478043 w 12192000"/>
              <a:gd name="connsiteY34" fmla="*/ 3497101 h 3803177"/>
              <a:gd name="connsiteX35" fmla="*/ 188125 w 12192000"/>
              <a:gd name="connsiteY35" fmla="*/ 3426503 h 3803177"/>
              <a:gd name="connsiteX36" fmla="*/ 149731 w 12192000"/>
              <a:gd name="connsiteY36" fmla="*/ 3411732 h 3803177"/>
              <a:gd name="connsiteX37" fmla="*/ 99361 w 12192000"/>
              <a:gd name="connsiteY37" fmla="*/ 3384759 h 3803177"/>
              <a:gd name="connsiteX38" fmla="*/ 43621 w 12192000"/>
              <a:gd name="connsiteY38" fmla="*/ 3383481 h 3803177"/>
              <a:gd name="connsiteX39" fmla="*/ 0 w 12192000"/>
              <a:gd name="connsiteY39" fmla="*/ 3379011 h 3803177"/>
              <a:gd name="connsiteX0" fmla="*/ 0 w 12192000"/>
              <a:gd name="connsiteY0" fmla="*/ 0 h 3803177"/>
              <a:gd name="connsiteX1" fmla="*/ 12192000 w 12192000"/>
              <a:gd name="connsiteY1" fmla="*/ 0 h 3803177"/>
              <a:gd name="connsiteX2" fmla="*/ 12192000 w 12192000"/>
              <a:gd name="connsiteY2" fmla="*/ 3434017 h 3803177"/>
              <a:gd name="connsiteX3" fmla="*/ 12154588 w 12192000"/>
              <a:gd name="connsiteY3" fmla="*/ 3434997 h 3803177"/>
              <a:gd name="connsiteX4" fmla="*/ 11950429 w 12192000"/>
              <a:gd name="connsiteY4" fmla="*/ 3415035 h 3803177"/>
              <a:gd name="connsiteX5" fmla="*/ 11800156 w 12192000"/>
              <a:gd name="connsiteY5" fmla="*/ 3436336 h 3803177"/>
              <a:gd name="connsiteX6" fmla="*/ 11727733 w 12192000"/>
              <a:gd name="connsiteY6" fmla="*/ 3437646 h 3803177"/>
              <a:gd name="connsiteX7" fmla="*/ 11583360 w 12192000"/>
              <a:gd name="connsiteY7" fmla="*/ 3417510 h 3803177"/>
              <a:gd name="connsiteX8" fmla="*/ 11404560 w 12192000"/>
              <a:gd name="connsiteY8" fmla="*/ 3467693 h 3803177"/>
              <a:gd name="connsiteX9" fmla="*/ 11261945 w 12192000"/>
              <a:gd name="connsiteY9" fmla="*/ 3514029 h 3803177"/>
              <a:gd name="connsiteX10" fmla="*/ 11134080 w 12192000"/>
              <a:gd name="connsiteY10" fmla="*/ 3511295 h 3803177"/>
              <a:gd name="connsiteX11" fmla="*/ 10907900 w 12192000"/>
              <a:gd name="connsiteY11" fmla="*/ 3524436 h 3803177"/>
              <a:gd name="connsiteX12" fmla="*/ 10636373 w 12192000"/>
              <a:gd name="connsiteY12" fmla="*/ 3492305 h 3803177"/>
              <a:gd name="connsiteX13" fmla="*/ 10515672 w 12192000"/>
              <a:gd name="connsiteY13" fmla="*/ 3471545 h 3803177"/>
              <a:gd name="connsiteX14" fmla="*/ 10425897 w 12192000"/>
              <a:gd name="connsiteY14" fmla="*/ 3458855 h 3803177"/>
              <a:gd name="connsiteX15" fmla="*/ 10311875 w 12192000"/>
              <a:gd name="connsiteY15" fmla="*/ 3445472 h 3803177"/>
              <a:gd name="connsiteX16" fmla="*/ 10229621 w 12192000"/>
              <a:gd name="connsiteY16" fmla="*/ 3457621 h 3803177"/>
              <a:gd name="connsiteX17" fmla="*/ 10226488 w 12192000"/>
              <a:gd name="connsiteY17" fmla="*/ 3456372 h 3803177"/>
              <a:gd name="connsiteX18" fmla="*/ 10226488 w 12192000"/>
              <a:gd name="connsiteY18" fmla="*/ 3803177 h 3803177"/>
              <a:gd name="connsiteX19" fmla="*/ 3287806 w 12192000"/>
              <a:gd name="connsiteY19" fmla="*/ 3332530 h 3803177"/>
              <a:gd name="connsiteX20" fmla="*/ 2131359 w 12192000"/>
              <a:gd name="connsiteY20" fmla="*/ 3607322 h 3803177"/>
              <a:gd name="connsiteX21" fmla="*/ 2046931 w 12192000"/>
              <a:gd name="connsiteY21" fmla="*/ 3598427 h 3803177"/>
              <a:gd name="connsiteX22" fmla="*/ 1804852 w 12192000"/>
              <a:gd name="connsiteY22" fmla="*/ 3618950 h 3803177"/>
              <a:gd name="connsiteX23" fmla="*/ 1596381 w 12192000"/>
              <a:gd name="connsiteY23" fmla="*/ 3633591 h 3803177"/>
              <a:gd name="connsiteX24" fmla="*/ 1467963 w 12192000"/>
              <a:gd name="connsiteY24" fmla="*/ 3629951 h 3803177"/>
              <a:gd name="connsiteX25" fmla="*/ 1405489 w 12192000"/>
              <a:gd name="connsiteY25" fmla="*/ 3622987 h 3803177"/>
              <a:gd name="connsiteX26" fmla="*/ 1372328 w 12192000"/>
              <a:gd name="connsiteY26" fmla="*/ 3635267 h 3803177"/>
              <a:gd name="connsiteX27" fmla="*/ 1367306 w 12192000"/>
              <a:gd name="connsiteY27" fmla="*/ 3637421 h 3803177"/>
              <a:gd name="connsiteX28" fmla="*/ 1356386 w 12192000"/>
              <a:gd name="connsiteY28" fmla="*/ 3632310 h 3803177"/>
              <a:gd name="connsiteX29" fmla="*/ 1216939 w 12192000"/>
              <a:gd name="connsiteY29" fmla="*/ 3625288 h 3803177"/>
              <a:gd name="connsiteX30" fmla="*/ 1068836 w 12192000"/>
              <a:gd name="connsiteY30" fmla="*/ 3628047 h 3803177"/>
              <a:gd name="connsiteX31" fmla="*/ 757985 w 12192000"/>
              <a:gd name="connsiteY31" fmla="*/ 3589594 h 3803177"/>
              <a:gd name="connsiteX32" fmla="*/ 709947 w 12192000"/>
              <a:gd name="connsiteY32" fmla="*/ 3582636 h 3803177"/>
              <a:gd name="connsiteX33" fmla="*/ 539451 w 12192000"/>
              <a:gd name="connsiteY33" fmla="*/ 3511015 h 3803177"/>
              <a:gd name="connsiteX34" fmla="*/ 478043 w 12192000"/>
              <a:gd name="connsiteY34" fmla="*/ 3497101 h 3803177"/>
              <a:gd name="connsiteX35" fmla="*/ 188125 w 12192000"/>
              <a:gd name="connsiteY35" fmla="*/ 3426503 h 3803177"/>
              <a:gd name="connsiteX36" fmla="*/ 149731 w 12192000"/>
              <a:gd name="connsiteY36" fmla="*/ 3411732 h 3803177"/>
              <a:gd name="connsiteX37" fmla="*/ 99361 w 12192000"/>
              <a:gd name="connsiteY37" fmla="*/ 3384759 h 3803177"/>
              <a:gd name="connsiteX38" fmla="*/ 43621 w 12192000"/>
              <a:gd name="connsiteY38" fmla="*/ 3383481 h 3803177"/>
              <a:gd name="connsiteX39" fmla="*/ 0 w 12192000"/>
              <a:gd name="connsiteY39" fmla="*/ 3379011 h 3803177"/>
              <a:gd name="connsiteX40" fmla="*/ 0 w 12192000"/>
              <a:gd name="connsiteY40" fmla="*/ 0 h 3803177"/>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10229621 w 12192000"/>
              <a:gd name="connsiteY16" fmla="*/ 3457621 h 3637421"/>
              <a:gd name="connsiteX17" fmla="*/ 10226488 w 12192000"/>
              <a:gd name="connsiteY17" fmla="*/ 3456372 h 3637421"/>
              <a:gd name="connsiteX18" fmla="*/ 8222876 w 12192000"/>
              <a:gd name="connsiteY18" fmla="*/ 3386318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10229621 w 12192000"/>
              <a:gd name="connsiteY16" fmla="*/ 3457621 h 3637421"/>
              <a:gd name="connsiteX17" fmla="*/ 9231406 w 12192000"/>
              <a:gd name="connsiteY17" fmla="*/ 3510160 h 3637421"/>
              <a:gd name="connsiteX18" fmla="*/ 8222876 w 12192000"/>
              <a:gd name="connsiteY18" fmla="*/ 3386318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10229621 w 12192000"/>
              <a:gd name="connsiteY16" fmla="*/ 3457621 h 3637421"/>
              <a:gd name="connsiteX17" fmla="*/ 9231406 w 12192000"/>
              <a:gd name="connsiteY17" fmla="*/ 3510160 h 3637421"/>
              <a:gd name="connsiteX18" fmla="*/ 8222876 w 12192000"/>
              <a:gd name="connsiteY18" fmla="*/ 3386318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10229621 w 12192000"/>
              <a:gd name="connsiteY16" fmla="*/ 3457621 h 3637421"/>
              <a:gd name="connsiteX17" fmla="*/ 9231406 w 12192000"/>
              <a:gd name="connsiteY17" fmla="*/ 3510160 h 3637421"/>
              <a:gd name="connsiteX18" fmla="*/ 7698440 w 12192000"/>
              <a:gd name="connsiteY18" fmla="*/ 3359424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10229621 w 12192000"/>
              <a:gd name="connsiteY16" fmla="*/ 3457621 h 3637421"/>
              <a:gd name="connsiteX17" fmla="*/ 8841441 w 12192000"/>
              <a:gd name="connsiteY17" fmla="*/ 3483266 h 3637421"/>
              <a:gd name="connsiteX18" fmla="*/ 7698440 w 12192000"/>
              <a:gd name="connsiteY18" fmla="*/ 3359424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3287806 w 12192000"/>
              <a:gd name="connsiteY19" fmla="*/ 3332530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3946712 w 12192000"/>
              <a:gd name="connsiteY19" fmla="*/ 3130824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3946712 w 12192000"/>
              <a:gd name="connsiteY19" fmla="*/ 3130824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350124 w 12192000"/>
              <a:gd name="connsiteY19" fmla="*/ 3157718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2131359 w 12192000"/>
              <a:gd name="connsiteY20" fmla="*/ 3607322 h 3637421"/>
              <a:gd name="connsiteX21" fmla="*/ 2046931 w 12192000"/>
              <a:gd name="connsiteY21" fmla="*/ 3598427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2131359 w 12192000"/>
              <a:gd name="connsiteY20" fmla="*/ 3607322 h 3637421"/>
              <a:gd name="connsiteX21" fmla="*/ 4279142 w 12192000"/>
              <a:gd name="connsiteY21" fmla="*/ 3248803 h 3637421"/>
              <a:gd name="connsiteX22" fmla="*/ 1804852 w 12192000"/>
              <a:gd name="connsiteY22" fmla="*/ 3618950 h 3637421"/>
              <a:gd name="connsiteX23" fmla="*/ 1596381 w 12192000"/>
              <a:gd name="connsiteY23" fmla="*/ 3633591 h 3637421"/>
              <a:gd name="connsiteX24" fmla="*/ 1467963 w 12192000"/>
              <a:gd name="connsiteY24" fmla="*/ 3629951 h 3637421"/>
              <a:gd name="connsiteX25" fmla="*/ 1405489 w 12192000"/>
              <a:gd name="connsiteY25" fmla="*/ 3622987 h 3637421"/>
              <a:gd name="connsiteX26" fmla="*/ 1372328 w 12192000"/>
              <a:gd name="connsiteY26" fmla="*/ 3635267 h 3637421"/>
              <a:gd name="connsiteX27" fmla="*/ 1367306 w 12192000"/>
              <a:gd name="connsiteY27" fmla="*/ 3637421 h 3637421"/>
              <a:gd name="connsiteX28" fmla="*/ 1356386 w 12192000"/>
              <a:gd name="connsiteY28" fmla="*/ 3632310 h 3637421"/>
              <a:gd name="connsiteX29" fmla="*/ 1216939 w 12192000"/>
              <a:gd name="connsiteY29" fmla="*/ 3625288 h 3637421"/>
              <a:gd name="connsiteX30" fmla="*/ 1068836 w 12192000"/>
              <a:gd name="connsiteY30" fmla="*/ 3628047 h 3637421"/>
              <a:gd name="connsiteX31" fmla="*/ 757985 w 12192000"/>
              <a:gd name="connsiteY31" fmla="*/ 3589594 h 3637421"/>
              <a:gd name="connsiteX32" fmla="*/ 709947 w 12192000"/>
              <a:gd name="connsiteY32" fmla="*/ 3582636 h 3637421"/>
              <a:gd name="connsiteX33" fmla="*/ 539451 w 12192000"/>
              <a:gd name="connsiteY33" fmla="*/ 3511015 h 3637421"/>
              <a:gd name="connsiteX34" fmla="*/ 478043 w 12192000"/>
              <a:gd name="connsiteY34" fmla="*/ 3497101 h 3637421"/>
              <a:gd name="connsiteX35" fmla="*/ 188125 w 12192000"/>
              <a:gd name="connsiteY35" fmla="*/ 3426503 h 3637421"/>
              <a:gd name="connsiteX36" fmla="*/ 149731 w 12192000"/>
              <a:gd name="connsiteY36" fmla="*/ 3411732 h 3637421"/>
              <a:gd name="connsiteX37" fmla="*/ 99361 w 12192000"/>
              <a:gd name="connsiteY37" fmla="*/ 3384759 h 3637421"/>
              <a:gd name="connsiteX38" fmla="*/ 43621 w 12192000"/>
              <a:gd name="connsiteY38" fmla="*/ 3383481 h 3637421"/>
              <a:gd name="connsiteX39" fmla="*/ 0 w 12192000"/>
              <a:gd name="connsiteY39" fmla="*/ 3379011 h 3637421"/>
              <a:gd name="connsiteX40" fmla="*/ 0 w 12192000"/>
              <a:gd name="connsiteY40"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2131359 w 12192000"/>
              <a:gd name="connsiteY20" fmla="*/ 3607322 h 3637421"/>
              <a:gd name="connsiteX21" fmla="*/ 1804852 w 12192000"/>
              <a:gd name="connsiteY21" fmla="*/ 3618950 h 3637421"/>
              <a:gd name="connsiteX22" fmla="*/ 1596381 w 12192000"/>
              <a:gd name="connsiteY22" fmla="*/ 3633591 h 3637421"/>
              <a:gd name="connsiteX23" fmla="*/ 1467963 w 12192000"/>
              <a:gd name="connsiteY23" fmla="*/ 3629951 h 3637421"/>
              <a:gd name="connsiteX24" fmla="*/ 1405489 w 12192000"/>
              <a:gd name="connsiteY24" fmla="*/ 3622987 h 3637421"/>
              <a:gd name="connsiteX25" fmla="*/ 1372328 w 12192000"/>
              <a:gd name="connsiteY25" fmla="*/ 3635267 h 3637421"/>
              <a:gd name="connsiteX26" fmla="*/ 1367306 w 12192000"/>
              <a:gd name="connsiteY26" fmla="*/ 3637421 h 3637421"/>
              <a:gd name="connsiteX27" fmla="*/ 1356386 w 12192000"/>
              <a:gd name="connsiteY27" fmla="*/ 3632310 h 3637421"/>
              <a:gd name="connsiteX28" fmla="*/ 1216939 w 12192000"/>
              <a:gd name="connsiteY28" fmla="*/ 3625288 h 3637421"/>
              <a:gd name="connsiteX29" fmla="*/ 1068836 w 12192000"/>
              <a:gd name="connsiteY29" fmla="*/ 3628047 h 3637421"/>
              <a:gd name="connsiteX30" fmla="*/ 757985 w 12192000"/>
              <a:gd name="connsiteY30" fmla="*/ 3589594 h 3637421"/>
              <a:gd name="connsiteX31" fmla="*/ 709947 w 12192000"/>
              <a:gd name="connsiteY31" fmla="*/ 3582636 h 3637421"/>
              <a:gd name="connsiteX32" fmla="*/ 539451 w 12192000"/>
              <a:gd name="connsiteY32" fmla="*/ 3511015 h 3637421"/>
              <a:gd name="connsiteX33" fmla="*/ 478043 w 12192000"/>
              <a:gd name="connsiteY33" fmla="*/ 3497101 h 3637421"/>
              <a:gd name="connsiteX34" fmla="*/ 188125 w 12192000"/>
              <a:gd name="connsiteY34" fmla="*/ 3426503 h 3637421"/>
              <a:gd name="connsiteX35" fmla="*/ 149731 w 12192000"/>
              <a:gd name="connsiteY35" fmla="*/ 3411732 h 3637421"/>
              <a:gd name="connsiteX36" fmla="*/ 99361 w 12192000"/>
              <a:gd name="connsiteY36" fmla="*/ 3384759 h 3637421"/>
              <a:gd name="connsiteX37" fmla="*/ 43621 w 12192000"/>
              <a:gd name="connsiteY37" fmla="*/ 3383481 h 3637421"/>
              <a:gd name="connsiteX38" fmla="*/ 0 w 12192000"/>
              <a:gd name="connsiteY38" fmla="*/ 3379011 h 3637421"/>
              <a:gd name="connsiteX39" fmla="*/ 0 w 12192000"/>
              <a:gd name="connsiteY39"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4040841 w 12192000"/>
              <a:gd name="connsiteY20" fmla="*/ 3351828 h 3637421"/>
              <a:gd name="connsiteX21" fmla="*/ 1804852 w 12192000"/>
              <a:gd name="connsiteY21" fmla="*/ 3618950 h 3637421"/>
              <a:gd name="connsiteX22" fmla="*/ 1596381 w 12192000"/>
              <a:gd name="connsiteY22" fmla="*/ 3633591 h 3637421"/>
              <a:gd name="connsiteX23" fmla="*/ 1467963 w 12192000"/>
              <a:gd name="connsiteY23" fmla="*/ 3629951 h 3637421"/>
              <a:gd name="connsiteX24" fmla="*/ 1405489 w 12192000"/>
              <a:gd name="connsiteY24" fmla="*/ 3622987 h 3637421"/>
              <a:gd name="connsiteX25" fmla="*/ 1372328 w 12192000"/>
              <a:gd name="connsiteY25" fmla="*/ 3635267 h 3637421"/>
              <a:gd name="connsiteX26" fmla="*/ 1367306 w 12192000"/>
              <a:gd name="connsiteY26" fmla="*/ 3637421 h 3637421"/>
              <a:gd name="connsiteX27" fmla="*/ 1356386 w 12192000"/>
              <a:gd name="connsiteY27" fmla="*/ 3632310 h 3637421"/>
              <a:gd name="connsiteX28" fmla="*/ 1216939 w 12192000"/>
              <a:gd name="connsiteY28" fmla="*/ 3625288 h 3637421"/>
              <a:gd name="connsiteX29" fmla="*/ 1068836 w 12192000"/>
              <a:gd name="connsiteY29" fmla="*/ 3628047 h 3637421"/>
              <a:gd name="connsiteX30" fmla="*/ 757985 w 12192000"/>
              <a:gd name="connsiteY30" fmla="*/ 3589594 h 3637421"/>
              <a:gd name="connsiteX31" fmla="*/ 709947 w 12192000"/>
              <a:gd name="connsiteY31" fmla="*/ 3582636 h 3637421"/>
              <a:gd name="connsiteX32" fmla="*/ 539451 w 12192000"/>
              <a:gd name="connsiteY32" fmla="*/ 3511015 h 3637421"/>
              <a:gd name="connsiteX33" fmla="*/ 478043 w 12192000"/>
              <a:gd name="connsiteY33" fmla="*/ 3497101 h 3637421"/>
              <a:gd name="connsiteX34" fmla="*/ 188125 w 12192000"/>
              <a:gd name="connsiteY34" fmla="*/ 3426503 h 3637421"/>
              <a:gd name="connsiteX35" fmla="*/ 149731 w 12192000"/>
              <a:gd name="connsiteY35" fmla="*/ 3411732 h 3637421"/>
              <a:gd name="connsiteX36" fmla="*/ 99361 w 12192000"/>
              <a:gd name="connsiteY36" fmla="*/ 3384759 h 3637421"/>
              <a:gd name="connsiteX37" fmla="*/ 43621 w 12192000"/>
              <a:gd name="connsiteY37" fmla="*/ 3383481 h 3637421"/>
              <a:gd name="connsiteX38" fmla="*/ 0 w 12192000"/>
              <a:gd name="connsiteY38" fmla="*/ 3379011 h 3637421"/>
              <a:gd name="connsiteX39" fmla="*/ 0 w 12192000"/>
              <a:gd name="connsiteY39"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4040841 w 12192000"/>
              <a:gd name="connsiteY20" fmla="*/ 3351828 h 3637421"/>
              <a:gd name="connsiteX21" fmla="*/ 1804852 w 12192000"/>
              <a:gd name="connsiteY21" fmla="*/ 3618950 h 3637421"/>
              <a:gd name="connsiteX22" fmla="*/ 1596381 w 12192000"/>
              <a:gd name="connsiteY22" fmla="*/ 3633591 h 3637421"/>
              <a:gd name="connsiteX23" fmla="*/ 1467963 w 12192000"/>
              <a:gd name="connsiteY23" fmla="*/ 3629951 h 3637421"/>
              <a:gd name="connsiteX24" fmla="*/ 1405489 w 12192000"/>
              <a:gd name="connsiteY24" fmla="*/ 3622987 h 3637421"/>
              <a:gd name="connsiteX25" fmla="*/ 1372328 w 12192000"/>
              <a:gd name="connsiteY25" fmla="*/ 3635267 h 3637421"/>
              <a:gd name="connsiteX26" fmla="*/ 1367306 w 12192000"/>
              <a:gd name="connsiteY26" fmla="*/ 3637421 h 3637421"/>
              <a:gd name="connsiteX27" fmla="*/ 1356386 w 12192000"/>
              <a:gd name="connsiteY27" fmla="*/ 3632310 h 3637421"/>
              <a:gd name="connsiteX28" fmla="*/ 1216939 w 12192000"/>
              <a:gd name="connsiteY28" fmla="*/ 3625288 h 3637421"/>
              <a:gd name="connsiteX29" fmla="*/ 1068836 w 12192000"/>
              <a:gd name="connsiteY29" fmla="*/ 3628047 h 3637421"/>
              <a:gd name="connsiteX30" fmla="*/ 757985 w 12192000"/>
              <a:gd name="connsiteY30" fmla="*/ 3589594 h 3637421"/>
              <a:gd name="connsiteX31" fmla="*/ 709947 w 12192000"/>
              <a:gd name="connsiteY31" fmla="*/ 3582636 h 3637421"/>
              <a:gd name="connsiteX32" fmla="*/ 539451 w 12192000"/>
              <a:gd name="connsiteY32" fmla="*/ 3511015 h 3637421"/>
              <a:gd name="connsiteX33" fmla="*/ 478043 w 12192000"/>
              <a:gd name="connsiteY33" fmla="*/ 3497101 h 3637421"/>
              <a:gd name="connsiteX34" fmla="*/ 188125 w 12192000"/>
              <a:gd name="connsiteY34" fmla="*/ 3426503 h 3637421"/>
              <a:gd name="connsiteX35" fmla="*/ 149731 w 12192000"/>
              <a:gd name="connsiteY35" fmla="*/ 3411732 h 3637421"/>
              <a:gd name="connsiteX36" fmla="*/ 99361 w 12192000"/>
              <a:gd name="connsiteY36" fmla="*/ 3384759 h 3637421"/>
              <a:gd name="connsiteX37" fmla="*/ 43621 w 12192000"/>
              <a:gd name="connsiteY37" fmla="*/ 3383481 h 3637421"/>
              <a:gd name="connsiteX38" fmla="*/ 0 w 12192000"/>
              <a:gd name="connsiteY38" fmla="*/ 3379011 h 3637421"/>
              <a:gd name="connsiteX39" fmla="*/ 0 w 12192000"/>
              <a:gd name="connsiteY39"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524936 w 12192000"/>
              <a:gd name="connsiteY19" fmla="*/ 3144271 h 3637421"/>
              <a:gd name="connsiteX20" fmla="*/ 4188759 w 12192000"/>
              <a:gd name="connsiteY20" fmla="*/ 3230804 h 3637421"/>
              <a:gd name="connsiteX21" fmla="*/ 1804852 w 12192000"/>
              <a:gd name="connsiteY21" fmla="*/ 3618950 h 3637421"/>
              <a:gd name="connsiteX22" fmla="*/ 1596381 w 12192000"/>
              <a:gd name="connsiteY22" fmla="*/ 3633591 h 3637421"/>
              <a:gd name="connsiteX23" fmla="*/ 1467963 w 12192000"/>
              <a:gd name="connsiteY23" fmla="*/ 3629951 h 3637421"/>
              <a:gd name="connsiteX24" fmla="*/ 1405489 w 12192000"/>
              <a:gd name="connsiteY24" fmla="*/ 3622987 h 3637421"/>
              <a:gd name="connsiteX25" fmla="*/ 1372328 w 12192000"/>
              <a:gd name="connsiteY25" fmla="*/ 3635267 h 3637421"/>
              <a:gd name="connsiteX26" fmla="*/ 1367306 w 12192000"/>
              <a:gd name="connsiteY26" fmla="*/ 3637421 h 3637421"/>
              <a:gd name="connsiteX27" fmla="*/ 1356386 w 12192000"/>
              <a:gd name="connsiteY27" fmla="*/ 3632310 h 3637421"/>
              <a:gd name="connsiteX28" fmla="*/ 1216939 w 12192000"/>
              <a:gd name="connsiteY28" fmla="*/ 3625288 h 3637421"/>
              <a:gd name="connsiteX29" fmla="*/ 1068836 w 12192000"/>
              <a:gd name="connsiteY29" fmla="*/ 3628047 h 3637421"/>
              <a:gd name="connsiteX30" fmla="*/ 757985 w 12192000"/>
              <a:gd name="connsiteY30" fmla="*/ 3589594 h 3637421"/>
              <a:gd name="connsiteX31" fmla="*/ 709947 w 12192000"/>
              <a:gd name="connsiteY31" fmla="*/ 3582636 h 3637421"/>
              <a:gd name="connsiteX32" fmla="*/ 539451 w 12192000"/>
              <a:gd name="connsiteY32" fmla="*/ 3511015 h 3637421"/>
              <a:gd name="connsiteX33" fmla="*/ 478043 w 12192000"/>
              <a:gd name="connsiteY33" fmla="*/ 3497101 h 3637421"/>
              <a:gd name="connsiteX34" fmla="*/ 188125 w 12192000"/>
              <a:gd name="connsiteY34" fmla="*/ 3426503 h 3637421"/>
              <a:gd name="connsiteX35" fmla="*/ 149731 w 12192000"/>
              <a:gd name="connsiteY35" fmla="*/ 3411732 h 3637421"/>
              <a:gd name="connsiteX36" fmla="*/ 99361 w 12192000"/>
              <a:gd name="connsiteY36" fmla="*/ 3384759 h 3637421"/>
              <a:gd name="connsiteX37" fmla="*/ 43621 w 12192000"/>
              <a:gd name="connsiteY37" fmla="*/ 3383481 h 3637421"/>
              <a:gd name="connsiteX38" fmla="*/ 0 w 12192000"/>
              <a:gd name="connsiteY38" fmla="*/ 3379011 h 3637421"/>
              <a:gd name="connsiteX39" fmla="*/ 0 w 12192000"/>
              <a:gd name="connsiteY39" fmla="*/ 0 h 3637421"/>
              <a:gd name="connsiteX0" fmla="*/ 0 w 12192000"/>
              <a:gd name="connsiteY0" fmla="*/ 0 h 3637421"/>
              <a:gd name="connsiteX1" fmla="*/ 12192000 w 12192000"/>
              <a:gd name="connsiteY1" fmla="*/ 0 h 3637421"/>
              <a:gd name="connsiteX2" fmla="*/ 12192000 w 12192000"/>
              <a:gd name="connsiteY2" fmla="*/ 3434017 h 3637421"/>
              <a:gd name="connsiteX3" fmla="*/ 12154588 w 12192000"/>
              <a:gd name="connsiteY3" fmla="*/ 3434997 h 3637421"/>
              <a:gd name="connsiteX4" fmla="*/ 11950429 w 12192000"/>
              <a:gd name="connsiteY4" fmla="*/ 3415035 h 3637421"/>
              <a:gd name="connsiteX5" fmla="*/ 11800156 w 12192000"/>
              <a:gd name="connsiteY5" fmla="*/ 3436336 h 3637421"/>
              <a:gd name="connsiteX6" fmla="*/ 11727733 w 12192000"/>
              <a:gd name="connsiteY6" fmla="*/ 3437646 h 3637421"/>
              <a:gd name="connsiteX7" fmla="*/ 11583360 w 12192000"/>
              <a:gd name="connsiteY7" fmla="*/ 3417510 h 3637421"/>
              <a:gd name="connsiteX8" fmla="*/ 11404560 w 12192000"/>
              <a:gd name="connsiteY8" fmla="*/ 3467693 h 3637421"/>
              <a:gd name="connsiteX9" fmla="*/ 11261945 w 12192000"/>
              <a:gd name="connsiteY9" fmla="*/ 3514029 h 3637421"/>
              <a:gd name="connsiteX10" fmla="*/ 11134080 w 12192000"/>
              <a:gd name="connsiteY10" fmla="*/ 3511295 h 3637421"/>
              <a:gd name="connsiteX11" fmla="*/ 10907900 w 12192000"/>
              <a:gd name="connsiteY11" fmla="*/ 3524436 h 3637421"/>
              <a:gd name="connsiteX12" fmla="*/ 10636373 w 12192000"/>
              <a:gd name="connsiteY12" fmla="*/ 3492305 h 3637421"/>
              <a:gd name="connsiteX13" fmla="*/ 10515672 w 12192000"/>
              <a:gd name="connsiteY13" fmla="*/ 3471545 h 3637421"/>
              <a:gd name="connsiteX14" fmla="*/ 10425897 w 12192000"/>
              <a:gd name="connsiteY14" fmla="*/ 3458855 h 3637421"/>
              <a:gd name="connsiteX15" fmla="*/ 10311875 w 12192000"/>
              <a:gd name="connsiteY15" fmla="*/ 3445472 h 3637421"/>
              <a:gd name="connsiteX16" fmla="*/ 9691739 w 12192000"/>
              <a:gd name="connsiteY16" fmla="*/ 3296256 h 3637421"/>
              <a:gd name="connsiteX17" fmla="*/ 8841441 w 12192000"/>
              <a:gd name="connsiteY17" fmla="*/ 3483266 h 3637421"/>
              <a:gd name="connsiteX18" fmla="*/ 7698440 w 12192000"/>
              <a:gd name="connsiteY18" fmla="*/ 3359424 h 3637421"/>
              <a:gd name="connsiteX19" fmla="*/ 4471148 w 12192000"/>
              <a:gd name="connsiteY19" fmla="*/ 3157718 h 3637421"/>
              <a:gd name="connsiteX20" fmla="*/ 4188759 w 12192000"/>
              <a:gd name="connsiteY20" fmla="*/ 3230804 h 3637421"/>
              <a:gd name="connsiteX21" fmla="*/ 1804852 w 12192000"/>
              <a:gd name="connsiteY21" fmla="*/ 3618950 h 3637421"/>
              <a:gd name="connsiteX22" fmla="*/ 1596381 w 12192000"/>
              <a:gd name="connsiteY22" fmla="*/ 3633591 h 3637421"/>
              <a:gd name="connsiteX23" fmla="*/ 1467963 w 12192000"/>
              <a:gd name="connsiteY23" fmla="*/ 3629951 h 3637421"/>
              <a:gd name="connsiteX24" fmla="*/ 1405489 w 12192000"/>
              <a:gd name="connsiteY24" fmla="*/ 3622987 h 3637421"/>
              <a:gd name="connsiteX25" fmla="*/ 1372328 w 12192000"/>
              <a:gd name="connsiteY25" fmla="*/ 3635267 h 3637421"/>
              <a:gd name="connsiteX26" fmla="*/ 1367306 w 12192000"/>
              <a:gd name="connsiteY26" fmla="*/ 3637421 h 3637421"/>
              <a:gd name="connsiteX27" fmla="*/ 1356386 w 12192000"/>
              <a:gd name="connsiteY27" fmla="*/ 3632310 h 3637421"/>
              <a:gd name="connsiteX28" fmla="*/ 1216939 w 12192000"/>
              <a:gd name="connsiteY28" fmla="*/ 3625288 h 3637421"/>
              <a:gd name="connsiteX29" fmla="*/ 1068836 w 12192000"/>
              <a:gd name="connsiteY29" fmla="*/ 3628047 h 3637421"/>
              <a:gd name="connsiteX30" fmla="*/ 757985 w 12192000"/>
              <a:gd name="connsiteY30" fmla="*/ 3589594 h 3637421"/>
              <a:gd name="connsiteX31" fmla="*/ 709947 w 12192000"/>
              <a:gd name="connsiteY31" fmla="*/ 3582636 h 3637421"/>
              <a:gd name="connsiteX32" fmla="*/ 539451 w 12192000"/>
              <a:gd name="connsiteY32" fmla="*/ 3511015 h 3637421"/>
              <a:gd name="connsiteX33" fmla="*/ 478043 w 12192000"/>
              <a:gd name="connsiteY33" fmla="*/ 3497101 h 3637421"/>
              <a:gd name="connsiteX34" fmla="*/ 188125 w 12192000"/>
              <a:gd name="connsiteY34" fmla="*/ 3426503 h 3637421"/>
              <a:gd name="connsiteX35" fmla="*/ 149731 w 12192000"/>
              <a:gd name="connsiteY35" fmla="*/ 3411732 h 3637421"/>
              <a:gd name="connsiteX36" fmla="*/ 99361 w 12192000"/>
              <a:gd name="connsiteY36" fmla="*/ 3384759 h 3637421"/>
              <a:gd name="connsiteX37" fmla="*/ 43621 w 12192000"/>
              <a:gd name="connsiteY37" fmla="*/ 3383481 h 3637421"/>
              <a:gd name="connsiteX38" fmla="*/ 0 w 12192000"/>
              <a:gd name="connsiteY38" fmla="*/ 3379011 h 3637421"/>
              <a:gd name="connsiteX39" fmla="*/ 0 w 12192000"/>
              <a:gd name="connsiteY39" fmla="*/ 0 h 363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3637421">
                <a:moveTo>
                  <a:pt x="0" y="0"/>
                </a:moveTo>
                <a:lnTo>
                  <a:pt x="12192000" y="0"/>
                </a:lnTo>
                <a:lnTo>
                  <a:pt x="12192000" y="3434017"/>
                </a:lnTo>
                <a:lnTo>
                  <a:pt x="12154588" y="3434997"/>
                </a:lnTo>
                <a:cubicBezTo>
                  <a:pt x="12069763" y="3434131"/>
                  <a:pt x="12009501" y="3414811"/>
                  <a:pt x="11950429" y="3415035"/>
                </a:cubicBezTo>
                <a:cubicBezTo>
                  <a:pt x="11891357" y="3415258"/>
                  <a:pt x="11809289" y="3406956"/>
                  <a:pt x="11800156" y="3436336"/>
                </a:cubicBezTo>
                <a:cubicBezTo>
                  <a:pt x="11781087" y="3434929"/>
                  <a:pt x="11737665" y="3420800"/>
                  <a:pt x="11727733" y="3437646"/>
                </a:cubicBezTo>
                <a:cubicBezTo>
                  <a:pt x="11663687" y="3410022"/>
                  <a:pt x="11634697" y="3457705"/>
                  <a:pt x="11583360" y="3417510"/>
                </a:cubicBezTo>
                <a:cubicBezTo>
                  <a:pt x="11511821" y="3409807"/>
                  <a:pt x="11426699" y="3435528"/>
                  <a:pt x="11404560" y="3467693"/>
                </a:cubicBezTo>
                <a:cubicBezTo>
                  <a:pt x="11375353" y="3494658"/>
                  <a:pt x="11281427" y="3498340"/>
                  <a:pt x="11261945" y="3514029"/>
                </a:cubicBezTo>
                <a:cubicBezTo>
                  <a:pt x="11224766" y="3484574"/>
                  <a:pt x="11172632" y="3520607"/>
                  <a:pt x="11134080" y="3511295"/>
                </a:cubicBezTo>
                <a:cubicBezTo>
                  <a:pt x="11053722" y="3513004"/>
                  <a:pt x="11003861" y="3487612"/>
                  <a:pt x="10907900" y="3524436"/>
                </a:cubicBezTo>
                <a:cubicBezTo>
                  <a:pt x="10822440" y="3493547"/>
                  <a:pt x="10739947" y="3525630"/>
                  <a:pt x="10636373" y="3492305"/>
                </a:cubicBezTo>
                <a:cubicBezTo>
                  <a:pt x="10576807" y="3486768"/>
                  <a:pt x="10572319" y="3463404"/>
                  <a:pt x="10515672" y="3471545"/>
                </a:cubicBezTo>
                <a:cubicBezTo>
                  <a:pt x="10497903" y="3508370"/>
                  <a:pt x="10455419" y="3460495"/>
                  <a:pt x="10425897" y="3458855"/>
                </a:cubicBezTo>
                <a:cubicBezTo>
                  <a:pt x="10408458" y="3482969"/>
                  <a:pt x="10333434" y="3447282"/>
                  <a:pt x="10311875" y="3445472"/>
                </a:cubicBezTo>
                <a:cubicBezTo>
                  <a:pt x="10307294" y="3456232"/>
                  <a:pt x="9720161" y="3300437"/>
                  <a:pt x="9691739" y="3296256"/>
                </a:cubicBezTo>
                <a:lnTo>
                  <a:pt x="8841441" y="3483266"/>
                </a:lnTo>
                <a:lnTo>
                  <a:pt x="7698440" y="3359424"/>
                </a:lnTo>
                <a:cubicBezTo>
                  <a:pt x="6846793" y="3005318"/>
                  <a:pt x="5000065" y="3377353"/>
                  <a:pt x="4471148" y="3157718"/>
                </a:cubicBezTo>
                <a:cubicBezTo>
                  <a:pt x="4309783" y="3226904"/>
                  <a:pt x="4269442" y="3040595"/>
                  <a:pt x="4188759" y="3230804"/>
                </a:cubicBezTo>
                <a:lnTo>
                  <a:pt x="1804852" y="3618950"/>
                </a:lnTo>
                <a:cubicBezTo>
                  <a:pt x="1732109" y="3630490"/>
                  <a:pt x="1657582" y="3592217"/>
                  <a:pt x="1596381" y="3633591"/>
                </a:cubicBezTo>
                <a:cubicBezTo>
                  <a:pt x="1529575" y="3632307"/>
                  <a:pt x="1505077" y="3633650"/>
                  <a:pt x="1467963" y="3629951"/>
                </a:cubicBezTo>
                <a:cubicBezTo>
                  <a:pt x="1455971" y="3627298"/>
                  <a:pt x="1428195" y="3625474"/>
                  <a:pt x="1405489" y="3622987"/>
                </a:cubicBezTo>
                <a:cubicBezTo>
                  <a:pt x="1409403" y="3634879"/>
                  <a:pt x="1376434" y="3630589"/>
                  <a:pt x="1372328" y="3635267"/>
                </a:cubicBezTo>
                <a:lnTo>
                  <a:pt x="1367306" y="3637421"/>
                </a:lnTo>
                <a:lnTo>
                  <a:pt x="1356386" y="3632310"/>
                </a:lnTo>
                <a:cubicBezTo>
                  <a:pt x="1341165" y="3625665"/>
                  <a:pt x="1231860" y="3626311"/>
                  <a:pt x="1216939" y="3625288"/>
                </a:cubicBezTo>
                <a:cubicBezTo>
                  <a:pt x="1098985" y="3654265"/>
                  <a:pt x="1155673" y="3583992"/>
                  <a:pt x="1068836" y="3628047"/>
                </a:cubicBezTo>
                <a:cubicBezTo>
                  <a:pt x="980027" y="3576302"/>
                  <a:pt x="837028" y="3604175"/>
                  <a:pt x="757985" y="3589594"/>
                </a:cubicBezTo>
                <a:cubicBezTo>
                  <a:pt x="718438" y="3592600"/>
                  <a:pt x="751371" y="3559529"/>
                  <a:pt x="709947" y="3582636"/>
                </a:cubicBezTo>
                <a:cubicBezTo>
                  <a:pt x="695046" y="3541604"/>
                  <a:pt x="570047" y="3524756"/>
                  <a:pt x="539451" y="3511015"/>
                </a:cubicBezTo>
                <a:cubicBezTo>
                  <a:pt x="489157" y="3486542"/>
                  <a:pt x="544521" y="3509569"/>
                  <a:pt x="478043" y="3497101"/>
                </a:cubicBezTo>
                <a:cubicBezTo>
                  <a:pt x="420922" y="3528537"/>
                  <a:pt x="248656" y="3381858"/>
                  <a:pt x="188125" y="3426503"/>
                </a:cubicBezTo>
                <a:cubicBezTo>
                  <a:pt x="181024" y="3408281"/>
                  <a:pt x="168777" y="3413402"/>
                  <a:pt x="149731" y="3411732"/>
                </a:cubicBezTo>
                <a:cubicBezTo>
                  <a:pt x="145430" y="3381266"/>
                  <a:pt x="110615" y="3404364"/>
                  <a:pt x="99361" y="3384759"/>
                </a:cubicBezTo>
                <a:cubicBezTo>
                  <a:pt x="84819" y="3385690"/>
                  <a:pt x="65338" y="3385069"/>
                  <a:pt x="43621" y="3383481"/>
                </a:cubicBezTo>
                <a:lnTo>
                  <a:pt x="0" y="3379011"/>
                </a:ln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924C9CB-3263-8709-61DF-101D9CC013C9}"/>
              </a:ext>
            </a:extLst>
          </p:cNvPr>
          <p:cNvSpPr>
            <a:spLocks noGrp="1"/>
          </p:cNvSpPr>
          <p:nvPr>
            <p:ph type="title"/>
          </p:nvPr>
        </p:nvSpPr>
        <p:spPr>
          <a:xfrm>
            <a:off x="1219200" y="565459"/>
            <a:ext cx="9753600" cy="800100"/>
          </a:xfrm>
        </p:spPr>
        <p:txBody>
          <a:bodyPr vert="horz" lIns="91440" tIns="45720" rIns="91440" bIns="45720" rtlCol="0" anchor="ctr">
            <a:normAutofit/>
          </a:bodyPr>
          <a:lstStyle/>
          <a:p>
            <a:pPr algn="ctr"/>
            <a:r>
              <a:rPr lang="en-US"/>
              <a:t>Outliers?</a:t>
            </a:r>
          </a:p>
        </p:txBody>
      </p:sp>
      <p:sp>
        <p:nvSpPr>
          <p:cNvPr id="5" name="CuadroTexto 4">
            <a:extLst>
              <a:ext uri="{FF2B5EF4-FFF2-40B4-BE49-F238E27FC236}">
                <a16:creationId xmlns:a16="http://schemas.microsoft.com/office/drawing/2014/main" id="{D56A95A5-5B2C-6180-32C1-DEAA8816B121}"/>
              </a:ext>
            </a:extLst>
          </p:cNvPr>
          <p:cNvSpPr txBox="1"/>
          <p:nvPr/>
        </p:nvSpPr>
        <p:spPr>
          <a:xfrm>
            <a:off x="2722418" y="4828309"/>
            <a:ext cx="6747165" cy="149629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ctr" defTabSz="914400">
              <a:lnSpc>
                <a:spcPct val="120000"/>
              </a:lnSpc>
              <a:spcAft>
                <a:spcPts val="600"/>
              </a:spcAft>
            </a:pPr>
            <a:r>
              <a:rPr lang="en-US"/>
              <a:t>One story has it that </a:t>
            </a:r>
            <a:r>
              <a:rPr lang="en-US" b="1"/>
              <a:t>Go</a:t>
            </a:r>
            <a:r>
              <a:rPr lang="en-US"/>
              <a:t> was invented by the legendary Emperor Yao (ruled 2357-2256 BC) as an amusement for his idiot son.</a:t>
            </a:r>
          </a:p>
        </p:txBody>
      </p:sp>
      <p:sp>
        <p:nvSpPr>
          <p:cNvPr id="66" name="Rectangle 49">
            <a:extLst>
              <a:ext uri="{FF2B5EF4-FFF2-40B4-BE49-F238E27FC236}">
                <a16:creationId xmlns:a16="http://schemas.microsoft.com/office/drawing/2014/main" id="{CC94376F-92E0-4F99-94C0-E8455869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373218" y="1845853"/>
            <a:ext cx="3231189" cy="2672184"/>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51">
            <a:extLst>
              <a:ext uri="{FF2B5EF4-FFF2-40B4-BE49-F238E27FC236}">
                <a16:creationId xmlns:a16="http://schemas.microsoft.com/office/drawing/2014/main" id="{33E408CA-42BD-471A-AB61-DA36347F4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flipV="1">
            <a:off x="4750150" y="1647959"/>
            <a:ext cx="2489424" cy="3054956"/>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68" name="Rectangle 53">
            <a:extLst>
              <a:ext uri="{FF2B5EF4-FFF2-40B4-BE49-F238E27FC236}">
                <a16:creationId xmlns:a16="http://schemas.microsoft.com/office/drawing/2014/main" id="{31347559-54BC-46A4-8220-BD4093DB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1007701" y="1657006"/>
            <a:ext cx="3231189" cy="2672184"/>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55">
            <a:extLst>
              <a:ext uri="{FF2B5EF4-FFF2-40B4-BE49-F238E27FC236}">
                <a16:creationId xmlns:a16="http://schemas.microsoft.com/office/drawing/2014/main" id="{72DC8E0B-7DFA-41D7-A36B-196B8CFB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1381126" y="1470127"/>
            <a:ext cx="2489425" cy="3032887"/>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70" name="Rectangle 57">
            <a:extLst>
              <a:ext uri="{FF2B5EF4-FFF2-40B4-BE49-F238E27FC236}">
                <a16:creationId xmlns:a16="http://schemas.microsoft.com/office/drawing/2014/main" id="{3B58AE0D-E553-4A7C-BA16-2AFDC020E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7611951" y="1657006"/>
            <a:ext cx="3231189" cy="2672184"/>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59">
            <a:extLst>
              <a:ext uri="{FF2B5EF4-FFF2-40B4-BE49-F238E27FC236}">
                <a16:creationId xmlns:a16="http://schemas.microsoft.com/office/drawing/2014/main" id="{FEFD134B-0593-448E-9316-F6891B800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7995035" y="1460298"/>
            <a:ext cx="2489425" cy="3052208"/>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8" name="Imagen 8" descr="Imagen que contiene interior, comida, tabla, teclado&#10;&#10;Descripción generada automáticamente">
            <a:extLst>
              <a:ext uri="{FF2B5EF4-FFF2-40B4-BE49-F238E27FC236}">
                <a16:creationId xmlns:a16="http://schemas.microsoft.com/office/drawing/2014/main" id="{213B83E6-FFEE-01FB-C5CB-B8BD12665CB1}"/>
              </a:ext>
            </a:extLst>
          </p:cNvPr>
          <p:cNvPicPr>
            <a:picLocks noChangeAspect="1"/>
          </p:cNvPicPr>
          <p:nvPr/>
        </p:nvPicPr>
        <p:blipFill>
          <a:blip r:embed="rId3"/>
          <a:stretch>
            <a:fillRect/>
          </a:stretch>
        </p:blipFill>
        <p:spPr>
          <a:xfrm rot="21540000">
            <a:off x="7745001" y="1846329"/>
            <a:ext cx="2971151" cy="2229690"/>
          </a:xfrm>
          <a:prstGeom prst="rect">
            <a:avLst/>
          </a:prstGeom>
        </p:spPr>
      </p:pic>
      <p:pic>
        <p:nvPicPr>
          <p:cNvPr id="4" name="Imagen 4" descr="Gráfico&#10;&#10;Descripción generada automáticamente">
            <a:extLst>
              <a:ext uri="{FF2B5EF4-FFF2-40B4-BE49-F238E27FC236}">
                <a16:creationId xmlns:a16="http://schemas.microsoft.com/office/drawing/2014/main" id="{72EB001B-A111-F593-3115-6D9BFE695CAE}"/>
              </a:ext>
            </a:extLst>
          </p:cNvPr>
          <p:cNvPicPr>
            <a:picLocks noGrp="1" noChangeAspect="1"/>
          </p:cNvPicPr>
          <p:nvPr>
            <p:ph idx="1"/>
          </p:nvPr>
        </p:nvPicPr>
        <p:blipFill rotWithShape="1">
          <a:blip r:embed="rId4"/>
          <a:srcRect t="16982" r="-2" b="2685"/>
          <a:stretch/>
        </p:blipFill>
        <p:spPr>
          <a:xfrm rot="120000">
            <a:off x="4525394" y="2021605"/>
            <a:ext cx="3093234" cy="2294273"/>
          </a:xfrm>
          <a:prstGeom prst="rect">
            <a:avLst/>
          </a:prstGeom>
        </p:spPr>
      </p:pic>
      <p:pic>
        <p:nvPicPr>
          <p:cNvPr id="7" name="Imagen 7" descr="Imagen que contiene pastel, interior, lego, juguete&#10;&#10;Descripción generada automáticamente">
            <a:extLst>
              <a:ext uri="{FF2B5EF4-FFF2-40B4-BE49-F238E27FC236}">
                <a16:creationId xmlns:a16="http://schemas.microsoft.com/office/drawing/2014/main" id="{B06D1281-380F-73AD-0F5E-4E4D783638FB}"/>
              </a:ext>
            </a:extLst>
          </p:cNvPr>
          <p:cNvPicPr>
            <a:picLocks noChangeAspect="1"/>
          </p:cNvPicPr>
          <p:nvPr/>
        </p:nvPicPr>
        <p:blipFill rotWithShape="1">
          <a:blip r:embed="rId5"/>
          <a:srcRect l="2153" r="17733"/>
          <a:stretch/>
        </p:blipFill>
        <p:spPr>
          <a:xfrm rot="43140000">
            <a:off x="1108938" y="1826570"/>
            <a:ext cx="3017333" cy="2270406"/>
          </a:xfrm>
          <a:prstGeom prst="rect">
            <a:avLst/>
          </a:prstGeom>
        </p:spPr>
      </p:pic>
    </p:spTree>
    <p:extLst>
      <p:ext uri="{BB962C8B-B14F-4D97-AF65-F5344CB8AC3E}">
        <p14:creationId xmlns:p14="http://schemas.microsoft.com/office/powerpoint/2010/main" val="317391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FCA0150-3C32-4BE3-A995-79B604B48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77E88E0-29C4-4431-83F5-0286BBA66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5062070"/>
            <a:ext cx="10164226" cy="1794809"/>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AEADE7C6-C247-4526-BF29-7FE2F5929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953" y="0"/>
            <a:ext cx="5239235" cy="3081387"/>
          </a:xfrm>
          <a:custGeom>
            <a:avLst/>
            <a:gdLst>
              <a:gd name="connsiteX0" fmla="*/ 0 w 5239235"/>
              <a:gd name="connsiteY0" fmla="*/ 0 h 3055869"/>
              <a:gd name="connsiteX1" fmla="*/ 5071696 w 5239235"/>
              <a:gd name="connsiteY1" fmla="*/ 0 h 3055869"/>
              <a:gd name="connsiteX2" fmla="*/ 5133938 w 5239235"/>
              <a:gd name="connsiteY2" fmla="*/ 1106563 h 3055869"/>
              <a:gd name="connsiteX3" fmla="*/ 5239235 w 5239235"/>
              <a:gd name="connsiteY3" fmla="*/ 2773086 h 3055869"/>
              <a:gd name="connsiteX4" fmla="*/ 173308 w 5239235"/>
              <a:gd name="connsiteY4" fmla="*/ 3055869 h 3055869"/>
              <a:gd name="connsiteX0" fmla="*/ 0 w 5239235"/>
              <a:gd name="connsiteY0" fmla="*/ 0 h 3081387"/>
              <a:gd name="connsiteX1" fmla="*/ 5071696 w 5239235"/>
              <a:gd name="connsiteY1" fmla="*/ 0 h 3081387"/>
              <a:gd name="connsiteX2" fmla="*/ 5133938 w 5239235"/>
              <a:gd name="connsiteY2" fmla="*/ 1106563 h 3081387"/>
              <a:gd name="connsiteX3" fmla="*/ 5239235 w 5239235"/>
              <a:gd name="connsiteY3" fmla="*/ 2773086 h 3081387"/>
              <a:gd name="connsiteX4" fmla="*/ 173308 w 5239235"/>
              <a:gd name="connsiteY4" fmla="*/ 3081387 h 3081387"/>
              <a:gd name="connsiteX5" fmla="*/ 0 w 5239235"/>
              <a:gd name="connsiteY5" fmla="*/ 0 h 308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9235" h="3081387">
                <a:moveTo>
                  <a:pt x="0" y="0"/>
                </a:moveTo>
                <a:lnTo>
                  <a:pt x="5071696" y="0"/>
                </a:lnTo>
                <a:lnTo>
                  <a:pt x="5133938" y="1106563"/>
                </a:lnTo>
                <a:cubicBezTo>
                  <a:pt x="5165389" y="1665718"/>
                  <a:pt x="5198664" y="2223050"/>
                  <a:pt x="5239235" y="2773086"/>
                </a:cubicBezTo>
                <a:lnTo>
                  <a:pt x="173308" y="3081387"/>
                </a:lnTo>
                <a:cubicBezTo>
                  <a:pt x="115539" y="2062764"/>
                  <a:pt x="57769" y="1018623"/>
                  <a:pt x="0" y="0"/>
                </a:cubicBezTo>
                <a:close/>
              </a:path>
            </a:pathLst>
          </a:custGeom>
          <a:solidFill>
            <a:srgbClr val="EFEEE9"/>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4" descr="Captura de pantalla de computadora&#10;&#10;Descripción generada automáticamente">
            <a:extLst>
              <a:ext uri="{FF2B5EF4-FFF2-40B4-BE49-F238E27FC236}">
                <a16:creationId xmlns:a16="http://schemas.microsoft.com/office/drawing/2014/main" id="{14E95A55-B759-D6EC-58DF-A6E33B55E2AF}"/>
              </a:ext>
            </a:extLst>
          </p:cNvPr>
          <p:cNvPicPr>
            <a:picLocks noGrp="1" noChangeAspect="1"/>
          </p:cNvPicPr>
          <p:nvPr>
            <p:ph idx="1"/>
          </p:nvPr>
        </p:nvPicPr>
        <p:blipFill rotWithShape="1">
          <a:blip r:embed="rId3"/>
          <a:srcRect l="3191" r="-1" b="-1"/>
          <a:stretch/>
        </p:blipFill>
        <p:spPr>
          <a:xfrm>
            <a:off x="6241536" y="4"/>
            <a:ext cx="4944327" cy="2923915"/>
          </a:xfrm>
          <a:custGeom>
            <a:avLst/>
            <a:gdLst/>
            <a:ahLst/>
            <a:cxnLst/>
            <a:rect l="l" t="t" r="r" b="b"/>
            <a:pathLst>
              <a:path w="4944327" h="2923915">
                <a:moveTo>
                  <a:pt x="0" y="0"/>
                </a:moveTo>
                <a:lnTo>
                  <a:pt x="4798236" y="0"/>
                </a:lnTo>
                <a:lnTo>
                  <a:pt x="4944271" y="2605430"/>
                </a:lnTo>
                <a:cubicBezTo>
                  <a:pt x="4945399" y="2626636"/>
                  <a:pt x="4929399" y="2644764"/>
                  <a:pt x="4908458" y="2645991"/>
                </a:cubicBezTo>
                <a:cubicBezTo>
                  <a:pt x="4904770" y="2646216"/>
                  <a:pt x="4901082" y="2646443"/>
                  <a:pt x="4897394" y="2646668"/>
                </a:cubicBezTo>
                <a:lnTo>
                  <a:pt x="4842284" y="2654852"/>
                </a:lnTo>
                <a:lnTo>
                  <a:pt x="4648340" y="2660639"/>
                </a:lnTo>
                <a:cubicBezTo>
                  <a:pt x="4587250" y="2664073"/>
                  <a:pt x="4531196" y="2667225"/>
                  <a:pt x="4470106" y="2670659"/>
                </a:cubicBezTo>
                <a:cubicBezTo>
                  <a:pt x="4407463" y="2665546"/>
                  <a:pt x="4327848" y="2696833"/>
                  <a:pt x="4240907" y="2697830"/>
                </a:cubicBezTo>
                <a:lnTo>
                  <a:pt x="4176737" y="2694327"/>
                </a:lnTo>
                <a:cubicBezTo>
                  <a:pt x="4129252" y="2696713"/>
                  <a:pt x="4081769" y="2699097"/>
                  <a:pt x="4034285" y="2701483"/>
                </a:cubicBezTo>
                <a:cubicBezTo>
                  <a:pt x="3897526" y="2710086"/>
                  <a:pt x="3896626" y="2709727"/>
                  <a:pt x="3759868" y="2718330"/>
                </a:cubicBezTo>
                <a:lnTo>
                  <a:pt x="3677165" y="2723111"/>
                </a:lnTo>
                <a:cubicBezTo>
                  <a:pt x="2506072" y="2790046"/>
                  <a:pt x="1334978" y="2856980"/>
                  <a:pt x="163886" y="2923915"/>
                </a:cubicBezTo>
                <a:close/>
              </a:path>
            </a:pathLst>
          </a:custGeom>
        </p:spPr>
      </p:pic>
      <p:sp>
        <p:nvSpPr>
          <p:cNvPr id="17" name="Rectangle 19">
            <a:extLst>
              <a:ext uri="{FF2B5EF4-FFF2-40B4-BE49-F238E27FC236}">
                <a16:creationId xmlns:a16="http://schemas.microsoft.com/office/drawing/2014/main" id="{BA046A61-60D5-4DD7-9750-B310FADD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707">
            <a:off x="6496840" y="2318754"/>
            <a:ext cx="5095528" cy="3900731"/>
          </a:xfrm>
          <a:custGeom>
            <a:avLst/>
            <a:gdLst>
              <a:gd name="connsiteX0" fmla="*/ 0 w 5086648"/>
              <a:gd name="connsiteY0" fmla="*/ 0 h 3892617"/>
              <a:gd name="connsiteX1" fmla="*/ 5086648 w 5086648"/>
              <a:gd name="connsiteY1" fmla="*/ 0 h 3892617"/>
              <a:gd name="connsiteX2" fmla="*/ 5086648 w 5086648"/>
              <a:gd name="connsiteY2" fmla="*/ 3892617 h 3892617"/>
              <a:gd name="connsiteX3" fmla="*/ 0 w 5086648"/>
              <a:gd name="connsiteY3" fmla="*/ 3892617 h 3892617"/>
              <a:gd name="connsiteX4" fmla="*/ 0 w 5086648"/>
              <a:gd name="connsiteY4" fmla="*/ 0 h 3892617"/>
              <a:gd name="connsiteX0" fmla="*/ 0 w 5095528"/>
              <a:gd name="connsiteY0" fmla="*/ 0 h 3900731"/>
              <a:gd name="connsiteX1" fmla="*/ 5095528 w 5095528"/>
              <a:gd name="connsiteY1" fmla="*/ 8114 h 3900731"/>
              <a:gd name="connsiteX2" fmla="*/ 5095528 w 5095528"/>
              <a:gd name="connsiteY2" fmla="*/ 3900731 h 3900731"/>
              <a:gd name="connsiteX3" fmla="*/ 8880 w 5095528"/>
              <a:gd name="connsiteY3" fmla="*/ 3900731 h 3900731"/>
              <a:gd name="connsiteX4" fmla="*/ 0 w 5095528"/>
              <a:gd name="connsiteY4" fmla="*/ 0 h 3900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8" h="3900731">
                <a:moveTo>
                  <a:pt x="0" y="0"/>
                </a:moveTo>
                <a:lnTo>
                  <a:pt x="5095528" y="8114"/>
                </a:lnTo>
                <a:lnTo>
                  <a:pt x="5095528" y="3900731"/>
                </a:lnTo>
                <a:lnTo>
                  <a:pt x="8880" y="3900731"/>
                </a:lnTo>
                <a:lnTo>
                  <a:pt x="0" y="0"/>
                </a:lnTo>
                <a:close/>
              </a:path>
            </a:pathLst>
          </a:cu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a:extLst>
              <a:ext uri="{FF2B5EF4-FFF2-40B4-BE49-F238E27FC236}">
                <a16:creationId xmlns:a16="http://schemas.microsoft.com/office/drawing/2014/main" id="{D5171CDC-8E46-EDB0-0442-336E72B5EFF1}"/>
              </a:ext>
            </a:extLst>
          </p:cNvPr>
          <p:cNvPicPr>
            <a:picLocks noChangeAspect="1"/>
          </p:cNvPicPr>
          <p:nvPr/>
        </p:nvPicPr>
        <p:blipFill rotWithShape="1">
          <a:blip r:embed="rId4">
            <a:alphaModFix/>
          </a:blip>
          <a:srcRect t="18269" r="-3" b="8325"/>
          <a:stretch/>
        </p:blipFill>
        <p:spPr>
          <a:xfrm rot="154707">
            <a:off x="6638238" y="2438825"/>
            <a:ext cx="4807026" cy="3656468"/>
          </a:xfrm>
          <a:custGeom>
            <a:avLst/>
            <a:gdLst/>
            <a:ahLst/>
            <a:cxnLst/>
            <a:rect l="l" t="t" r="r" b="b"/>
            <a:pathLst>
              <a:path w="4807026" h="3656468">
                <a:moveTo>
                  <a:pt x="1722356" y="0"/>
                </a:moveTo>
                <a:lnTo>
                  <a:pt x="1748752" y="6699"/>
                </a:lnTo>
                <a:cubicBezTo>
                  <a:pt x="1756121" y="7349"/>
                  <a:pt x="1758069" y="3180"/>
                  <a:pt x="1766569" y="3911"/>
                </a:cubicBezTo>
                <a:lnTo>
                  <a:pt x="1799754" y="11090"/>
                </a:lnTo>
                <a:lnTo>
                  <a:pt x="1848297" y="17701"/>
                </a:lnTo>
                <a:lnTo>
                  <a:pt x="1881714" y="24750"/>
                </a:lnTo>
                <a:lnTo>
                  <a:pt x="1888157" y="26907"/>
                </a:lnTo>
                <a:lnTo>
                  <a:pt x="2106816" y="26907"/>
                </a:lnTo>
                <a:lnTo>
                  <a:pt x="2122947" y="24494"/>
                </a:lnTo>
                <a:lnTo>
                  <a:pt x="2177365" y="26907"/>
                </a:lnTo>
                <a:lnTo>
                  <a:pt x="2185268" y="23620"/>
                </a:lnTo>
                <a:lnTo>
                  <a:pt x="2238469" y="26907"/>
                </a:lnTo>
                <a:cubicBezTo>
                  <a:pt x="2256088" y="26442"/>
                  <a:pt x="2286618" y="27176"/>
                  <a:pt x="2296761" y="24116"/>
                </a:cubicBezTo>
                <a:lnTo>
                  <a:pt x="2301113" y="16617"/>
                </a:lnTo>
                <a:lnTo>
                  <a:pt x="2313897" y="15957"/>
                </a:lnTo>
                <a:cubicBezTo>
                  <a:pt x="2314832" y="16532"/>
                  <a:pt x="2333263" y="16053"/>
                  <a:pt x="2334023" y="16101"/>
                </a:cubicBezTo>
                <a:lnTo>
                  <a:pt x="2379104" y="23973"/>
                </a:lnTo>
                <a:lnTo>
                  <a:pt x="4807026" y="21297"/>
                </a:lnTo>
                <a:lnTo>
                  <a:pt x="4807026" y="3613409"/>
                </a:lnTo>
                <a:cubicBezTo>
                  <a:pt x="4806966" y="3634526"/>
                  <a:pt x="4790079" y="3651630"/>
                  <a:pt x="4769229" y="3651684"/>
                </a:cubicBezTo>
                <a:cubicBezTo>
                  <a:pt x="4014169" y="3656071"/>
                  <a:pt x="1719654" y="3657440"/>
                  <a:pt x="2441" y="3655796"/>
                </a:cubicBezTo>
                <a:lnTo>
                  <a:pt x="0" y="3655793"/>
                </a:lnTo>
                <a:lnTo>
                  <a:pt x="0" y="59932"/>
                </a:lnTo>
                <a:cubicBezTo>
                  <a:pt x="70" y="41698"/>
                  <a:pt x="9903" y="26955"/>
                  <a:pt x="22036" y="26907"/>
                </a:cubicBezTo>
                <a:lnTo>
                  <a:pt x="1023440" y="26907"/>
                </a:lnTo>
                <a:lnTo>
                  <a:pt x="1056127" y="17614"/>
                </a:lnTo>
                <a:cubicBezTo>
                  <a:pt x="1074472" y="18024"/>
                  <a:pt x="1078541" y="23811"/>
                  <a:pt x="1089748" y="26907"/>
                </a:cubicBezTo>
                <a:lnTo>
                  <a:pt x="1537786" y="26907"/>
                </a:lnTo>
                <a:lnTo>
                  <a:pt x="1597257" y="26907"/>
                </a:lnTo>
                <a:lnTo>
                  <a:pt x="1630473" y="17003"/>
                </a:lnTo>
                <a:cubicBezTo>
                  <a:pt x="1643836" y="24922"/>
                  <a:pt x="1653610" y="9437"/>
                  <a:pt x="1664435" y="5653"/>
                </a:cubicBezTo>
                <a:lnTo>
                  <a:pt x="1697161" y="759"/>
                </a:lnTo>
                <a:close/>
              </a:path>
            </a:pathLst>
          </a:custGeom>
        </p:spPr>
      </p:pic>
      <p:sp>
        <p:nvSpPr>
          <p:cNvPr id="2" name="Título 1">
            <a:extLst>
              <a:ext uri="{FF2B5EF4-FFF2-40B4-BE49-F238E27FC236}">
                <a16:creationId xmlns:a16="http://schemas.microsoft.com/office/drawing/2014/main" id="{A582FCD7-C767-4A82-B85D-33BD3026E088}"/>
              </a:ext>
            </a:extLst>
          </p:cNvPr>
          <p:cNvSpPr>
            <a:spLocks noGrp="1"/>
          </p:cNvSpPr>
          <p:nvPr>
            <p:ph type="title"/>
          </p:nvPr>
        </p:nvSpPr>
        <p:spPr>
          <a:xfrm>
            <a:off x="685800" y="4726111"/>
            <a:ext cx="6661150" cy="1446087"/>
          </a:xfrm>
        </p:spPr>
        <p:txBody>
          <a:bodyPr vert="horz" lIns="91440" tIns="45720" rIns="91440" bIns="45720" rtlCol="0" anchor="ctr">
            <a:normAutofit/>
          </a:bodyPr>
          <a:lstStyle/>
          <a:p>
            <a:pPr algn="r"/>
            <a:r>
              <a:rPr lang="en-US"/>
              <a:t>Outliers?</a:t>
            </a:r>
          </a:p>
        </p:txBody>
      </p:sp>
      <p:sp>
        <p:nvSpPr>
          <p:cNvPr id="6" name="CuadroTexto 5">
            <a:extLst>
              <a:ext uri="{FF2B5EF4-FFF2-40B4-BE49-F238E27FC236}">
                <a16:creationId xmlns:a16="http://schemas.microsoft.com/office/drawing/2014/main" id="{206E6350-75C6-F29A-6082-0D2D89AB864D}"/>
              </a:ext>
            </a:extLst>
          </p:cNvPr>
          <p:cNvSpPr txBox="1"/>
          <p:nvPr/>
        </p:nvSpPr>
        <p:spPr>
          <a:xfrm>
            <a:off x="1228725" y="1034051"/>
            <a:ext cx="4270471" cy="293176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indent="-228600" defTabSz="914400">
              <a:lnSpc>
                <a:spcPct val="120000"/>
              </a:lnSpc>
              <a:spcAft>
                <a:spcPts val="600"/>
              </a:spcAft>
            </a:pPr>
            <a:r>
              <a:rPr lang="en-US" dirty="0"/>
              <a:t>An excellent game - I need to check out this online gaming option to address the problem of how long it takes to play combined with how big it is to leave set up for the weeks it takes to finish. </a:t>
            </a:r>
            <a:endParaRPr lang="es-ES"/>
          </a:p>
          <a:p>
            <a:pPr indent="-228600" defTabSz="914400">
              <a:lnSpc>
                <a:spcPct val="120000"/>
              </a:lnSpc>
              <a:spcAft>
                <a:spcPts val="600"/>
              </a:spcAft>
            </a:pPr>
            <a:endParaRPr lang="en-US"/>
          </a:p>
          <a:p>
            <a:pPr indent="-228600" defTabSz="914400">
              <a:lnSpc>
                <a:spcPct val="120000"/>
              </a:lnSpc>
              <a:spcAft>
                <a:spcPts val="600"/>
              </a:spcAft>
            </a:pPr>
            <a:r>
              <a:rPr lang="en-US" dirty="0"/>
              <a:t>-Nick West bgg.com/6833/user-review</a:t>
            </a:r>
          </a:p>
        </p:txBody>
      </p:sp>
    </p:spTree>
    <p:extLst>
      <p:ext uri="{BB962C8B-B14F-4D97-AF65-F5344CB8AC3E}">
        <p14:creationId xmlns:p14="http://schemas.microsoft.com/office/powerpoint/2010/main" val="2299449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5C3B91-CB76-463A-BA96-A849DB47D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68244"/>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6D0007A-2C1A-4FDA-B3C9-B9F1ACBBA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1946" y="-144217"/>
            <a:ext cx="11980053" cy="248648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819273 w 9288370"/>
              <a:gd name="connsiteY3" fmla="*/ 1589727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19273 w 9288370"/>
              <a:gd name="connsiteY3" fmla="*/ 1589727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19273 w 9288370"/>
              <a:gd name="connsiteY3" fmla="*/ 1589727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756104 h 1857909"/>
              <a:gd name="connsiteX1" fmla="*/ 1049 w 9288370"/>
              <a:gd name="connsiteY1" fmla="*/ 1857909 h 1857909"/>
              <a:gd name="connsiteX2" fmla="*/ 370426 w 9288370"/>
              <a:gd name="connsiteY2" fmla="*/ 1702965 h 1857909"/>
              <a:gd name="connsiteX3" fmla="*/ 819273 w 9288370"/>
              <a:gd name="connsiteY3" fmla="*/ 1589727 h 1857909"/>
              <a:gd name="connsiteX4" fmla="*/ 971617 w 9288370"/>
              <a:gd name="connsiteY4" fmla="*/ 1522494 h 1857909"/>
              <a:gd name="connsiteX5" fmla="*/ 1186668 w 9288370"/>
              <a:gd name="connsiteY5" fmla="*/ 1521861 h 1857909"/>
              <a:gd name="connsiteX6" fmla="*/ 1456865 w 9288370"/>
              <a:gd name="connsiteY6" fmla="*/ 1510292 h 1857909"/>
              <a:gd name="connsiteX7" fmla="*/ 1463005 w 9288370"/>
              <a:gd name="connsiteY7" fmla="*/ 1511279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952094 w 9288370"/>
              <a:gd name="connsiteY51" fmla="*/ 409302 h 1857909"/>
              <a:gd name="connsiteX52" fmla="*/ 8231938 w 9288370"/>
              <a:gd name="connsiteY52" fmla="*/ 259259 h 1857909"/>
              <a:gd name="connsiteX53" fmla="*/ 8428864 w 9288370"/>
              <a:gd name="connsiteY53" fmla="*/ 208471 h 1857909"/>
              <a:gd name="connsiteX54" fmla="*/ 8616510 w 9288370"/>
              <a:gd name="connsiteY54" fmla="*/ 161973 h 1857909"/>
              <a:gd name="connsiteX55" fmla="*/ 8826766 w 9288370"/>
              <a:gd name="connsiteY55" fmla="*/ 152111 h 1857909"/>
              <a:gd name="connsiteX56" fmla="*/ 8917647 w 9288370"/>
              <a:gd name="connsiteY56" fmla="*/ 112232 h 1857909"/>
              <a:gd name="connsiteX57" fmla="*/ 9182272 w 9288370"/>
              <a:gd name="connsiteY57" fmla="*/ 37171 h 1857909"/>
              <a:gd name="connsiteX58" fmla="*/ 9232990 w 9288370"/>
              <a:gd name="connsiteY58" fmla="*/ 24074 h 1857909"/>
              <a:gd name="connsiteX59" fmla="*/ 9288370 w 9288370"/>
              <a:gd name="connsiteY59" fmla="*/ 0 h 1857909"/>
              <a:gd name="connsiteX60" fmla="*/ 0 w 9288370"/>
              <a:gd name="connsiteY60" fmla="*/ 0 h 1857909"/>
              <a:gd name="connsiteX61" fmla="*/ 0 w 9288370"/>
              <a:gd name="connsiteY61" fmla="*/ 1756104 h 1857909"/>
              <a:gd name="connsiteX0" fmla="*/ 0 w 9288370"/>
              <a:gd name="connsiteY0" fmla="*/ 1756104 h 1800080"/>
              <a:gd name="connsiteX1" fmla="*/ 122709 w 9288370"/>
              <a:gd name="connsiteY1" fmla="*/ 1800080 h 1800080"/>
              <a:gd name="connsiteX2" fmla="*/ 370426 w 9288370"/>
              <a:gd name="connsiteY2" fmla="*/ 1702965 h 1800080"/>
              <a:gd name="connsiteX3" fmla="*/ 819273 w 9288370"/>
              <a:gd name="connsiteY3" fmla="*/ 1589727 h 1800080"/>
              <a:gd name="connsiteX4" fmla="*/ 971617 w 9288370"/>
              <a:gd name="connsiteY4" fmla="*/ 1522494 h 1800080"/>
              <a:gd name="connsiteX5" fmla="*/ 1186668 w 9288370"/>
              <a:gd name="connsiteY5" fmla="*/ 1521861 h 1800080"/>
              <a:gd name="connsiteX6" fmla="*/ 1456865 w 9288370"/>
              <a:gd name="connsiteY6" fmla="*/ 1510292 h 1800080"/>
              <a:gd name="connsiteX7" fmla="*/ 1463005 w 9288370"/>
              <a:gd name="connsiteY7" fmla="*/ 1511279 h 1800080"/>
              <a:gd name="connsiteX8" fmla="*/ 1604999 w 9288370"/>
              <a:gd name="connsiteY8" fmla="*/ 1513599 h 1800080"/>
              <a:gd name="connsiteX9" fmla="*/ 1717911 w 9288370"/>
              <a:gd name="connsiteY9" fmla="*/ 1497764 h 1800080"/>
              <a:gd name="connsiteX10" fmla="*/ 1794234 w 9288370"/>
              <a:gd name="connsiteY10" fmla="*/ 1464331 h 1800080"/>
              <a:gd name="connsiteX11" fmla="*/ 2101780 w 9288370"/>
              <a:gd name="connsiteY11" fmla="*/ 1409907 h 1800080"/>
              <a:gd name="connsiteX12" fmla="*/ 2244830 w 9288370"/>
              <a:gd name="connsiteY12" fmla="*/ 1388540 h 1800080"/>
              <a:gd name="connsiteX13" fmla="*/ 2428648 w 9288370"/>
              <a:gd name="connsiteY13" fmla="*/ 1372736 h 1800080"/>
              <a:gd name="connsiteX14" fmla="*/ 2645882 w 9288370"/>
              <a:gd name="connsiteY14" fmla="*/ 1341971 h 1800080"/>
              <a:gd name="connsiteX15" fmla="*/ 2707413 w 9288370"/>
              <a:gd name="connsiteY15" fmla="*/ 1347156 h 1800080"/>
              <a:gd name="connsiteX16" fmla="*/ 2843134 w 9288370"/>
              <a:gd name="connsiteY16" fmla="*/ 1323561 h 1800080"/>
              <a:gd name="connsiteX17" fmla="*/ 2923804 w 9288370"/>
              <a:gd name="connsiteY17" fmla="*/ 1314224 h 1800080"/>
              <a:gd name="connsiteX18" fmla="*/ 2953618 w 9288370"/>
              <a:gd name="connsiteY18" fmla="*/ 1318186 h 1800080"/>
              <a:gd name="connsiteX19" fmla="*/ 2995816 w 9288370"/>
              <a:gd name="connsiteY19" fmla="*/ 1318670 h 1800080"/>
              <a:gd name="connsiteX20" fmla="*/ 3352700 w 9288370"/>
              <a:gd name="connsiteY20" fmla="*/ 1264183 h 1800080"/>
              <a:gd name="connsiteX21" fmla="*/ 3444611 w 9288370"/>
              <a:gd name="connsiteY21" fmla="*/ 1236739 h 1800080"/>
              <a:gd name="connsiteX22" fmla="*/ 3650072 w 9288370"/>
              <a:gd name="connsiteY22" fmla="*/ 1217421 h 1800080"/>
              <a:gd name="connsiteX23" fmla="*/ 3707853 w 9288370"/>
              <a:gd name="connsiteY23" fmla="*/ 1241722 h 1800080"/>
              <a:gd name="connsiteX24" fmla="*/ 3925616 w 9288370"/>
              <a:gd name="connsiteY24" fmla="*/ 1253751 h 1800080"/>
              <a:gd name="connsiteX25" fmla="*/ 3954387 w 9288370"/>
              <a:gd name="connsiteY25" fmla="*/ 1263789 h 1800080"/>
              <a:gd name="connsiteX26" fmla="*/ 3995849 w 9288370"/>
              <a:gd name="connsiteY26" fmla="*/ 1272939 h 1800080"/>
              <a:gd name="connsiteX27" fmla="*/ 4067546 w 9288370"/>
              <a:gd name="connsiteY27" fmla="*/ 1294697 h 1800080"/>
              <a:gd name="connsiteX28" fmla="*/ 4190310 w 9288370"/>
              <a:gd name="connsiteY28" fmla="*/ 1307786 h 1800080"/>
              <a:gd name="connsiteX29" fmla="*/ 4230008 w 9288370"/>
              <a:gd name="connsiteY29" fmla="*/ 1303546 h 1800080"/>
              <a:gd name="connsiteX30" fmla="*/ 4575478 w 9288370"/>
              <a:gd name="connsiteY30" fmla="*/ 1261726 h 1800080"/>
              <a:gd name="connsiteX31" fmla="*/ 4650026 w 9288370"/>
              <a:gd name="connsiteY31" fmla="*/ 1265798 h 1800080"/>
              <a:gd name="connsiteX32" fmla="*/ 4792008 w 9288370"/>
              <a:gd name="connsiteY32" fmla="*/ 1243899 h 1800080"/>
              <a:gd name="connsiteX33" fmla="*/ 4954126 w 9288370"/>
              <a:gd name="connsiteY33" fmla="*/ 1204617 h 1800080"/>
              <a:gd name="connsiteX34" fmla="*/ 5309678 w 9288370"/>
              <a:gd name="connsiteY34" fmla="*/ 1128278 h 1800080"/>
              <a:gd name="connsiteX35" fmla="*/ 5474724 w 9288370"/>
              <a:gd name="connsiteY35" fmla="*/ 1091167 h 1800080"/>
              <a:gd name="connsiteX36" fmla="*/ 5612132 w 9288370"/>
              <a:gd name="connsiteY36" fmla="*/ 1051509 h 1800080"/>
              <a:gd name="connsiteX37" fmla="*/ 5776618 w 9288370"/>
              <a:gd name="connsiteY37" fmla="*/ 1053037 h 1800080"/>
              <a:gd name="connsiteX38" fmla="*/ 5785786 w 9288370"/>
              <a:gd name="connsiteY38" fmla="*/ 1051213 h 1800080"/>
              <a:gd name="connsiteX39" fmla="*/ 5829381 w 9288370"/>
              <a:gd name="connsiteY39" fmla="*/ 1046878 h 1800080"/>
              <a:gd name="connsiteX40" fmla="*/ 5943596 w 9288370"/>
              <a:gd name="connsiteY40" fmla="*/ 1043237 h 1800080"/>
              <a:gd name="connsiteX41" fmla="*/ 5985730 w 9288370"/>
              <a:gd name="connsiteY41" fmla="*/ 1035396 h 1800080"/>
              <a:gd name="connsiteX42" fmla="*/ 6103109 w 9288370"/>
              <a:gd name="connsiteY42" fmla="*/ 1019019 h 1800080"/>
              <a:gd name="connsiteX43" fmla="*/ 6222406 w 9288370"/>
              <a:gd name="connsiteY43" fmla="*/ 985341 h 1800080"/>
              <a:gd name="connsiteX44" fmla="*/ 6598672 w 9288370"/>
              <a:gd name="connsiteY44" fmla="*/ 902062 h 1800080"/>
              <a:gd name="connsiteX45" fmla="*/ 6766149 w 9288370"/>
              <a:gd name="connsiteY45" fmla="*/ 846132 h 1800080"/>
              <a:gd name="connsiteX46" fmla="*/ 6886312 w 9288370"/>
              <a:gd name="connsiteY46" fmla="*/ 781877 h 1800080"/>
              <a:gd name="connsiteX47" fmla="*/ 7006457 w 9288370"/>
              <a:gd name="connsiteY47" fmla="*/ 699758 h 1800080"/>
              <a:gd name="connsiteX48" fmla="*/ 7231643 w 9288370"/>
              <a:gd name="connsiteY48" fmla="*/ 640778 h 1800080"/>
              <a:gd name="connsiteX49" fmla="*/ 7363123 w 9288370"/>
              <a:gd name="connsiteY49" fmla="*/ 593682 h 1800080"/>
              <a:gd name="connsiteX50" fmla="*/ 7588368 w 9288370"/>
              <a:gd name="connsiteY50" fmla="*/ 531129 h 1800080"/>
              <a:gd name="connsiteX51" fmla="*/ 7952094 w 9288370"/>
              <a:gd name="connsiteY51" fmla="*/ 409302 h 1800080"/>
              <a:gd name="connsiteX52" fmla="*/ 8231938 w 9288370"/>
              <a:gd name="connsiteY52" fmla="*/ 259259 h 1800080"/>
              <a:gd name="connsiteX53" fmla="*/ 8428864 w 9288370"/>
              <a:gd name="connsiteY53" fmla="*/ 208471 h 1800080"/>
              <a:gd name="connsiteX54" fmla="*/ 8616510 w 9288370"/>
              <a:gd name="connsiteY54" fmla="*/ 161973 h 1800080"/>
              <a:gd name="connsiteX55" fmla="*/ 8826766 w 9288370"/>
              <a:gd name="connsiteY55" fmla="*/ 152111 h 1800080"/>
              <a:gd name="connsiteX56" fmla="*/ 8917647 w 9288370"/>
              <a:gd name="connsiteY56" fmla="*/ 112232 h 1800080"/>
              <a:gd name="connsiteX57" fmla="*/ 9182272 w 9288370"/>
              <a:gd name="connsiteY57" fmla="*/ 37171 h 1800080"/>
              <a:gd name="connsiteX58" fmla="*/ 9232990 w 9288370"/>
              <a:gd name="connsiteY58" fmla="*/ 24074 h 1800080"/>
              <a:gd name="connsiteX59" fmla="*/ 9288370 w 9288370"/>
              <a:gd name="connsiteY59" fmla="*/ 0 h 1800080"/>
              <a:gd name="connsiteX60" fmla="*/ 0 w 9288370"/>
              <a:gd name="connsiteY60" fmla="*/ 0 h 1800080"/>
              <a:gd name="connsiteX61" fmla="*/ 0 w 9288370"/>
              <a:gd name="connsiteY61" fmla="*/ 1756104 h 1800080"/>
              <a:gd name="connsiteX0" fmla="*/ 0 w 9288370"/>
              <a:gd name="connsiteY0" fmla="*/ 1756104 h 1800080"/>
              <a:gd name="connsiteX1" fmla="*/ 122709 w 9288370"/>
              <a:gd name="connsiteY1" fmla="*/ 1800080 h 1800080"/>
              <a:gd name="connsiteX2" fmla="*/ 370426 w 9288370"/>
              <a:gd name="connsiteY2" fmla="*/ 1702965 h 1800080"/>
              <a:gd name="connsiteX3" fmla="*/ 819273 w 9288370"/>
              <a:gd name="connsiteY3" fmla="*/ 1589727 h 1800080"/>
              <a:gd name="connsiteX4" fmla="*/ 971617 w 9288370"/>
              <a:gd name="connsiteY4" fmla="*/ 1522494 h 1800080"/>
              <a:gd name="connsiteX5" fmla="*/ 1186668 w 9288370"/>
              <a:gd name="connsiteY5" fmla="*/ 1521861 h 1800080"/>
              <a:gd name="connsiteX6" fmla="*/ 1456865 w 9288370"/>
              <a:gd name="connsiteY6" fmla="*/ 1510292 h 1800080"/>
              <a:gd name="connsiteX7" fmla="*/ 1463005 w 9288370"/>
              <a:gd name="connsiteY7" fmla="*/ 1511279 h 1800080"/>
              <a:gd name="connsiteX8" fmla="*/ 1604999 w 9288370"/>
              <a:gd name="connsiteY8" fmla="*/ 1513599 h 1800080"/>
              <a:gd name="connsiteX9" fmla="*/ 1717911 w 9288370"/>
              <a:gd name="connsiteY9" fmla="*/ 1497764 h 1800080"/>
              <a:gd name="connsiteX10" fmla="*/ 1794234 w 9288370"/>
              <a:gd name="connsiteY10" fmla="*/ 1464331 h 1800080"/>
              <a:gd name="connsiteX11" fmla="*/ 2101780 w 9288370"/>
              <a:gd name="connsiteY11" fmla="*/ 1409907 h 1800080"/>
              <a:gd name="connsiteX12" fmla="*/ 2244830 w 9288370"/>
              <a:gd name="connsiteY12" fmla="*/ 1388540 h 1800080"/>
              <a:gd name="connsiteX13" fmla="*/ 2428648 w 9288370"/>
              <a:gd name="connsiteY13" fmla="*/ 1372736 h 1800080"/>
              <a:gd name="connsiteX14" fmla="*/ 2645882 w 9288370"/>
              <a:gd name="connsiteY14" fmla="*/ 1341971 h 1800080"/>
              <a:gd name="connsiteX15" fmla="*/ 2707413 w 9288370"/>
              <a:gd name="connsiteY15" fmla="*/ 1347156 h 1800080"/>
              <a:gd name="connsiteX16" fmla="*/ 2843134 w 9288370"/>
              <a:gd name="connsiteY16" fmla="*/ 1323561 h 1800080"/>
              <a:gd name="connsiteX17" fmla="*/ 2923804 w 9288370"/>
              <a:gd name="connsiteY17" fmla="*/ 1314224 h 1800080"/>
              <a:gd name="connsiteX18" fmla="*/ 2953618 w 9288370"/>
              <a:gd name="connsiteY18" fmla="*/ 1318186 h 1800080"/>
              <a:gd name="connsiteX19" fmla="*/ 2995816 w 9288370"/>
              <a:gd name="connsiteY19" fmla="*/ 1318670 h 1800080"/>
              <a:gd name="connsiteX20" fmla="*/ 3352700 w 9288370"/>
              <a:gd name="connsiteY20" fmla="*/ 1264183 h 1800080"/>
              <a:gd name="connsiteX21" fmla="*/ 3444611 w 9288370"/>
              <a:gd name="connsiteY21" fmla="*/ 1236739 h 1800080"/>
              <a:gd name="connsiteX22" fmla="*/ 3650072 w 9288370"/>
              <a:gd name="connsiteY22" fmla="*/ 1217421 h 1800080"/>
              <a:gd name="connsiteX23" fmla="*/ 3707853 w 9288370"/>
              <a:gd name="connsiteY23" fmla="*/ 1241722 h 1800080"/>
              <a:gd name="connsiteX24" fmla="*/ 3925616 w 9288370"/>
              <a:gd name="connsiteY24" fmla="*/ 1253751 h 1800080"/>
              <a:gd name="connsiteX25" fmla="*/ 3954387 w 9288370"/>
              <a:gd name="connsiteY25" fmla="*/ 1263789 h 1800080"/>
              <a:gd name="connsiteX26" fmla="*/ 3995849 w 9288370"/>
              <a:gd name="connsiteY26" fmla="*/ 1272939 h 1800080"/>
              <a:gd name="connsiteX27" fmla="*/ 4067546 w 9288370"/>
              <a:gd name="connsiteY27" fmla="*/ 1294697 h 1800080"/>
              <a:gd name="connsiteX28" fmla="*/ 4190310 w 9288370"/>
              <a:gd name="connsiteY28" fmla="*/ 1307786 h 1800080"/>
              <a:gd name="connsiteX29" fmla="*/ 4230008 w 9288370"/>
              <a:gd name="connsiteY29" fmla="*/ 1303546 h 1800080"/>
              <a:gd name="connsiteX30" fmla="*/ 4575478 w 9288370"/>
              <a:gd name="connsiteY30" fmla="*/ 1261726 h 1800080"/>
              <a:gd name="connsiteX31" fmla="*/ 4650026 w 9288370"/>
              <a:gd name="connsiteY31" fmla="*/ 1265798 h 1800080"/>
              <a:gd name="connsiteX32" fmla="*/ 4792008 w 9288370"/>
              <a:gd name="connsiteY32" fmla="*/ 1243899 h 1800080"/>
              <a:gd name="connsiteX33" fmla="*/ 4954126 w 9288370"/>
              <a:gd name="connsiteY33" fmla="*/ 1204617 h 1800080"/>
              <a:gd name="connsiteX34" fmla="*/ 5309678 w 9288370"/>
              <a:gd name="connsiteY34" fmla="*/ 1128278 h 1800080"/>
              <a:gd name="connsiteX35" fmla="*/ 5474724 w 9288370"/>
              <a:gd name="connsiteY35" fmla="*/ 1091167 h 1800080"/>
              <a:gd name="connsiteX36" fmla="*/ 5612132 w 9288370"/>
              <a:gd name="connsiteY36" fmla="*/ 1051509 h 1800080"/>
              <a:gd name="connsiteX37" fmla="*/ 5776618 w 9288370"/>
              <a:gd name="connsiteY37" fmla="*/ 1053037 h 1800080"/>
              <a:gd name="connsiteX38" fmla="*/ 5785786 w 9288370"/>
              <a:gd name="connsiteY38" fmla="*/ 1051213 h 1800080"/>
              <a:gd name="connsiteX39" fmla="*/ 5829381 w 9288370"/>
              <a:gd name="connsiteY39" fmla="*/ 1046878 h 1800080"/>
              <a:gd name="connsiteX40" fmla="*/ 5943596 w 9288370"/>
              <a:gd name="connsiteY40" fmla="*/ 1043237 h 1800080"/>
              <a:gd name="connsiteX41" fmla="*/ 5985730 w 9288370"/>
              <a:gd name="connsiteY41" fmla="*/ 1035396 h 1800080"/>
              <a:gd name="connsiteX42" fmla="*/ 6103109 w 9288370"/>
              <a:gd name="connsiteY42" fmla="*/ 1019019 h 1800080"/>
              <a:gd name="connsiteX43" fmla="*/ 6222406 w 9288370"/>
              <a:gd name="connsiteY43" fmla="*/ 985341 h 1800080"/>
              <a:gd name="connsiteX44" fmla="*/ 6598672 w 9288370"/>
              <a:gd name="connsiteY44" fmla="*/ 902062 h 1800080"/>
              <a:gd name="connsiteX45" fmla="*/ 6766149 w 9288370"/>
              <a:gd name="connsiteY45" fmla="*/ 846132 h 1800080"/>
              <a:gd name="connsiteX46" fmla="*/ 6886312 w 9288370"/>
              <a:gd name="connsiteY46" fmla="*/ 781877 h 1800080"/>
              <a:gd name="connsiteX47" fmla="*/ 7006457 w 9288370"/>
              <a:gd name="connsiteY47" fmla="*/ 699758 h 1800080"/>
              <a:gd name="connsiteX48" fmla="*/ 7231643 w 9288370"/>
              <a:gd name="connsiteY48" fmla="*/ 640778 h 1800080"/>
              <a:gd name="connsiteX49" fmla="*/ 7363123 w 9288370"/>
              <a:gd name="connsiteY49" fmla="*/ 593682 h 1800080"/>
              <a:gd name="connsiteX50" fmla="*/ 7588368 w 9288370"/>
              <a:gd name="connsiteY50" fmla="*/ 531129 h 1800080"/>
              <a:gd name="connsiteX51" fmla="*/ 7952094 w 9288370"/>
              <a:gd name="connsiteY51" fmla="*/ 409302 h 1800080"/>
              <a:gd name="connsiteX52" fmla="*/ 8231938 w 9288370"/>
              <a:gd name="connsiteY52" fmla="*/ 259259 h 1800080"/>
              <a:gd name="connsiteX53" fmla="*/ 8428864 w 9288370"/>
              <a:gd name="connsiteY53" fmla="*/ 208471 h 1800080"/>
              <a:gd name="connsiteX54" fmla="*/ 8616510 w 9288370"/>
              <a:gd name="connsiteY54" fmla="*/ 161973 h 1800080"/>
              <a:gd name="connsiteX55" fmla="*/ 8826766 w 9288370"/>
              <a:gd name="connsiteY55" fmla="*/ 152111 h 1800080"/>
              <a:gd name="connsiteX56" fmla="*/ 8917647 w 9288370"/>
              <a:gd name="connsiteY56" fmla="*/ 112232 h 1800080"/>
              <a:gd name="connsiteX57" fmla="*/ 9182272 w 9288370"/>
              <a:gd name="connsiteY57" fmla="*/ 37171 h 1800080"/>
              <a:gd name="connsiteX58" fmla="*/ 9232990 w 9288370"/>
              <a:gd name="connsiteY58" fmla="*/ 24074 h 1800080"/>
              <a:gd name="connsiteX59" fmla="*/ 9288370 w 9288370"/>
              <a:gd name="connsiteY59" fmla="*/ 0 h 1800080"/>
              <a:gd name="connsiteX60" fmla="*/ 0 w 9288370"/>
              <a:gd name="connsiteY60" fmla="*/ 0 h 1800080"/>
              <a:gd name="connsiteX61" fmla="*/ 0 w 9288370"/>
              <a:gd name="connsiteY61" fmla="*/ 1756104 h 1800080"/>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1617 w 9288370"/>
              <a:gd name="connsiteY4" fmla="*/ 1522494 h 1789875"/>
              <a:gd name="connsiteX5" fmla="*/ 1186668 w 9288370"/>
              <a:gd name="connsiteY5" fmla="*/ 1521861 h 1789875"/>
              <a:gd name="connsiteX6" fmla="*/ 1456865 w 9288370"/>
              <a:gd name="connsiteY6" fmla="*/ 1510292 h 1789875"/>
              <a:gd name="connsiteX7" fmla="*/ 1463005 w 9288370"/>
              <a:gd name="connsiteY7" fmla="*/ 151127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1617 w 9288370"/>
              <a:gd name="connsiteY4" fmla="*/ 1522494 h 1789875"/>
              <a:gd name="connsiteX5" fmla="*/ 1186668 w 9288370"/>
              <a:gd name="connsiteY5" fmla="*/ 1521861 h 1789875"/>
              <a:gd name="connsiteX6" fmla="*/ 1456865 w 9288370"/>
              <a:gd name="connsiteY6" fmla="*/ 1510292 h 1789875"/>
              <a:gd name="connsiteX7" fmla="*/ 1463005 w 9288370"/>
              <a:gd name="connsiteY7" fmla="*/ 151127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1617 w 9288370"/>
              <a:gd name="connsiteY4" fmla="*/ 1522494 h 1789875"/>
              <a:gd name="connsiteX5" fmla="*/ 1186668 w 9288370"/>
              <a:gd name="connsiteY5" fmla="*/ 1521861 h 1789875"/>
              <a:gd name="connsiteX6" fmla="*/ 1456865 w 9288370"/>
              <a:gd name="connsiteY6" fmla="*/ 1510292 h 1789875"/>
              <a:gd name="connsiteX7" fmla="*/ 1463005 w 9288370"/>
              <a:gd name="connsiteY7" fmla="*/ 151127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1617 w 9288370"/>
              <a:gd name="connsiteY4" fmla="*/ 1522494 h 1789875"/>
              <a:gd name="connsiteX5" fmla="*/ 1186668 w 9288370"/>
              <a:gd name="connsiteY5" fmla="*/ 1521861 h 1789875"/>
              <a:gd name="connsiteX6" fmla="*/ 1456865 w 9288370"/>
              <a:gd name="connsiteY6" fmla="*/ 1510292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1617 w 9288370"/>
              <a:gd name="connsiteY4" fmla="*/ 1522494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819273 w 9288370"/>
              <a:gd name="connsiteY3" fmla="*/ 1589727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588368 w 9288370"/>
              <a:gd name="connsiteY50" fmla="*/ 531129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06457 w 9288370"/>
              <a:gd name="connsiteY47" fmla="*/ 699758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886312 w 9288370"/>
              <a:gd name="connsiteY46" fmla="*/ 781877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66149 w 9288370"/>
              <a:gd name="connsiteY45" fmla="*/ 84613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222406 w 9288370"/>
              <a:gd name="connsiteY43" fmla="*/ 985341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52111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69119 h 1789875"/>
              <a:gd name="connsiteX56" fmla="*/ 8917647 w 9288370"/>
              <a:gd name="connsiteY56" fmla="*/ 112232 h 1789875"/>
              <a:gd name="connsiteX57" fmla="*/ 9182272 w 9288370"/>
              <a:gd name="connsiteY57" fmla="*/ 37171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69119 h 1789875"/>
              <a:gd name="connsiteX56" fmla="*/ 8917647 w 9288370"/>
              <a:gd name="connsiteY56" fmla="*/ 112232 h 1789875"/>
              <a:gd name="connsiteX57" fmla="*/ 9151857 w 9288370"/>
              <a:gd name="connsiteY57" fmla="*/ 71188 h 1789875"/>
              <a:gd name="connsiteX58" fmla="*/ 9232990 w 9288370"/>
              <a:gd name="connsiteY58" fmla="*/ 24074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69119 h 1789875"/>
              <a:gd name="connsiteX56" fmla="*/ 8917647 w 9288370"/>
              <a:gd name="connsiteY56" fmla="*/ 112232 h 1789875"/>
              <a:gd name="connsiteX57" fmla="*/ 9151857 w 9288370"/>
              <a:gd name="connsiteY57" fmla="*/ 71188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826766 w 9288370"/>
              <a:gd name="connsiteY55" fmla="*/ 169119 h 1789875"/>
              <a:gd name="connsiteX56" fmla="*/ 8917647 w 9288370"/>
              <a:gd name="connsiteY56" fmla="*/ 112232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761591 w 9288370"/>
              <a:gd name="connsiteY55" fmla="*/ 158914 h 1789875"/>
              <a:gd name="connsiteX56" fmla="*/ 8917647 w 9288370"/>
              <a:gd name="connsiteY56" fmla="*/ 112232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761591 w 9288370"/>
              <a:gd name="connsiteY55" fmla="*/ 158914 h 1789875"/>
              <a:gd name="connsiteX56" fmla="*/ 8921992 w 9288370"/>
              <a:gd name="connsiteY56" fmla="*/ 129240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761591 w 9288370"/>
              <a:gd name="connsiteY55" fmla="*/ 158914 h 1789875"/>
              <a:gd name="connsiteX56" fmla="*/ 8921992 w 9288370"/>
              <a:gd name="connsiteY56" fmla="*/ 129240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952094 w 9288370"/>
              <a:gd name="connsiteY51" fmla="*/ 409302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761591 w 9288370"/>
              <a:gd name="connsiteY55" fmla="*/ 158914 h 1789875"/>
              <a:gd name="connsiteX56" fmla="*/ 8921992 w 9288370"/>
              <a:gd name="connsiteY56" fmla="*/ 129240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 name="connsiteX0" fmla="*/ 0 w 9288370"/>
              <a:gd name="connsiteY0" fmla="*/ 1756104 h 1789875"/>
              <a:gd name="connsiteX1" fmla="*/ 161815 w 9288370"/>
              <a:gd name="connsiteY1" fmla="*/ 1789875 h 1789875"/>
              <a:gd name="connsiteX2" fmla="*/ 370426 w 9288370"/>
              <a:gd name="connsiteY2" fmla="*/ 1702965 h 1789875"/>
              <a:gd name="connsiteX3" fmla="*/ 745408 w 9288370"/>
              <a:gd name="connsiteY3" fmla="*/ 1599932 h 1789875"/>
              <a:gd name="connsiteX4" fmla="*/ 975961 w 9288370"/>
              <a:gd name="connsiteY4" fmla="*/ 1542905 h 1789875"/>
              <a:gd name="connsiteX5" fmla="*/ 1186668 w 9288370"/>
              <a:gd name="connsiteY5" fmla="*/ 1521861 h 1789875"/>
              <a:gd name="connsiteX6" fmla="*/ 1330860 w 9288370"/>
              <a:gd name="connsiteY6" fmla="*/ 1520498 h 1789875"/>
              <a:gd name="connsiteX7" fmla="*/ 1476040 w 9288370"/>
              <a:gd name="connsiteY7" fmla="*/ 1531689 h 1789875"/>
              <a:gd name="connsiteX8" fmla="*/ 1604999 w 9288370"/>
              <a:gd name="connsiteY8" fmla="*/ 1513599 h 1789875"/>
              <a:gd name="connsiteX9" fmla="*/ 1717911 w 9288370"/>
              <a:gd name="connsiteY9" fmla="*/ 1497764 h 1789875"/>
              <a:gd name="connsiteX10" fmla="*/ 1794234 w 9288370"/>
              <a:gd name="connsiteY10" fmla="*/ 1464331 h 1789875"/>
              <a:gd name="connsiteX11" fmla="*/ 2101780 w 9288370"/>
              <a:gd name="connsiteY11" fmla="*/ 1409907 h 1789875"/>
              <a:gd name="connsiteX12" fmla="*/ 2244830 w 9288370"/>
              <a:gd name="connsiteY12" fmla="*/ 1388540 h 1789875"/>
              <a:gd name="connsiteX13" fmla="*/ 2428648 w 9288370"/>
              <a:gd name="connsiteY13" fmla="*/ 1372736 h 1789875"/>
              <a:gd name="connsiteX14" fmla="*/ 2645882 w 9288370"/>
              <a:gd name="connsiteY14" fmla="*/ 1341971 h 1789875"/>
              <a:gd name="connsiteX15" fmla="*/ 2707413 w 9288370"/>
              <a:gd name="connsiteY15" fmla="*/ 1347156 h 1789875"/>
              <a:gd name="connsiteX16" fmla="*/ 2843134 w 9288370"/>
              <a:gd name="connsiteY16" fmla="*/ 1323561 h 1789875"/>
              <a:gd name="connsiteX17" fmla="*/ 2923804 w 9288370"/>
              <a:gd name="connsiteY17" fmla="*/ 1314224 h 1789875"/>
              <a:gd name="connsiteX18" fmla="*/ 2953618 w 9288370"/>
              <a:gd name="connsiteY18" fmla="*/ 1318186 h 1789875"/>
              <a:gd name="connsiteX19" fmla="*/ 2995816 w 9288370"/>
              <a:gd name="connsiteY19" fmla="*/ 1318670 h 1789875"/>
              <a:gd name="connsiteX20" fmla="*/ 3352700 w 9288370"/>
              <a:gd name="connsiteY20" fmla="*/ 1264183 h 1789875"/>
              <a:gd name="connsiteX21" fmla="*/ 3444611 w 9288370"/>
              <a:gd name="connsiteY21" fmla="*/ 1236739 h 1789875"/>
              <a:gd name="connsiteX22" fmla="*/ 3650072 w 9288370"/>
              <a:gd name="connsiteY22" fmla="*/ 1217421 h 1789875"/>
              <a:gd name="connsiteX23" fmla="*/ 3707853 w 9288370"/>
              <a:gd name="connsiteY23" fmla="*/ 1241722 h 1789875"/>
              <a:gd name="connsiteX24" fmla="*/ 3925616 w 9288370"/>
              <a:gd name="connsiteY24" fmla="*/ 1253751 h 1789875"/>
              <a:gd name="connsiteX25" fmla="*/ 3954387 w 9288370"/>
              <a:gd name="connsiteY25" fmla="*/ 1263789 h 1789875"/>
              <a:gd name="connsiteX26" fmla="*/ 3995849 w 9288370"/>
              <a:gd name="connsiteY26" fmla="*/ 1272939 h 1789875"/>
              <a:gd name="connsiteX27" fmla="*/ 4067546 w 9288370"/>
              <a:gd name="connsiteY27" fmla="*/ 1294697 h 1789875"/>
              <a:gd name="connsiteX28" fmla="*/ 4190310 w 9288370"/>
              <a:gd name="connsiteY28" fmla="*/ 1307786 h 1789875"/>
              <a:gd name="connsiteX29" fmla="*/ 4230008 w 9288370"/>
              <a:gd name="connsiteY29" fmla="*/ 1303546 h 1789875"/>
              <a:gd name="connsiteX30" fmla="*/ 4575478 w 9288370"/>
              <a:gd name="connsiteY30" fmla="*/ 1261726 h 1789875"/>
              <a:gd name="connsiteX31" fmla="*/ 4650026 w 9288370"/>
              <a:gd name="connsiteY31" fmla="*/ 1265798 h 1789875"/>
              <a:gd name="connsiteX32" fmla="*/ 4792008 w 9288370"/>
              <a:gd name="connsiteY32" fmla="*/ 1243899 h 1789875"/>
              <a:gd name="connsiteX33" fmla="*/ 4954126 w 9288370"/>
              <a:gd name="connsiteY33" fmla="*/ 1204617 h 1789875"/>
              <a:gd name="connsiteX34" fmla="*/ 5309678 w 9288370"/>
              <a:gd name="connsiteY34" fmla="*/ 1128278 h 1789875"/>
              <a:gd name="connsiteX35" fmla="*/ 5474724 w 9288370"/>
              <a:gd name="connsiteY35" fmla="*/ 1091167 h 1789875"/>
              <a:gd name="connsiteX36" fmla="*/ 5612132 w 9288370"/>
              <a:gd name="connsiteY36" fmla="*/ 1051509 h 1789875"/>
              <a:gd name="connsiteX37" fmla="*/ 5776618 w 9288370"/>
              <a:gd name="connsiteY37" fmla="*/ 1053037 h 1789875"/>
              <a:gd name="connsiteX38" fmla="*/ 5785786 w 9288370"/>
              <a:gd name="connsiteY38" fmla="*/ 1051213 h 1789875"/>
              <a:gd name="connsiteX39" fmla="*/ 5829381 w 9288370"/>
              <a:gd name="connsiteY39" fmla="*/ 1046878 h 1789875"/>
              <a:gd name="connsiteX40" fmla="*/ 5943596 w 9288370"/>
              <a:gd name="connsiteY40" fmla="*/ 1043237 h 1789875"/>
              <a:gd name="connsiteX41" fmla="*/ 5985730 w 9288370"/>
              <a:gd name="connsiteY41" fmla="*/ 1035396 h 1789875"/>
              <a:gd name="connsiteX42" fmla="*/ 6103109 w 9288370"/>
              <a:gd name="connsiteY42" fmla="*/ 1019019 h 1789875"/>
              <a:gd name="connsiteX43" fmla="*/ 6404896 w 9288370"/>
              <a:gd name="connsiteY43" fmla="*/ 961529 h 1789875"/>
              <a:gd name="connsiteX44" fmla="*/ 6598672 w 9288370"/>
              <a:gd name="connsiteY44" fmla="*/ 902062 h 1789875"/>
              <a:gd name="connsiteX45" fmla="*/ 6770494 w 9288370"/>
              <a:gd name="connsiteY45" fmla="*/ 825722 h 1789875"/>
              <a:gd name="connsiteX46" fmla="*/ 6977557 w 9288370"/>
              <a:gd name="connsiteY46" fmla="*/ 751262 h 1789875"/>
              <a:gd name="connsiteX47" fmla="*/ 7084667 w 9288370"/>
              <a:gd name="connsiteY47" fmla="*/ 686151 h 1789875"/>
              <a:gd name="connsiteX48" fmla="*/ 7231643 w 9288370"/>
              <a:gd name="connsiteY48" fmla="*/ 640778 h 1789875"/>
              <a:gd name="connsiteX49" fmla="*/ 7363123 w 9288370"/>
              <a:gd name="connsiteY49" fmla="*/ 593682 h 1789875"/>
              <a:gd name="connsiteX50" fmla="*/ 7688303 w 9288370"/>
              <a:gd name="connsiteY50" fmla="*/ 524325 h 1789875"/>
              <a:gd name="connsiteX51" fmla="*/ 7891264 w 9288370"/>
              <a:gd name="connsiteY51" fmla="*/ 453524 h 1789875"/>
              <a:gd name="connsiteX52" fmla="*/ 8231938 w 9288370"/>
              <a:gd name="connsiteY52" fmla="*/ 259259 h 1789875"/>
              <a:gd name="connsiteX53" fmla="*/ 8428864 w 9288370"/>
              <a:gd name="connsiteY53" fmla="*/ 208471 h 1789875"/>
              <a:gd name="connsiteX54" fmla="*/ 8616510 w 9288370"/>
              <a:gd name="connsiteY54" fmla="*/ 161973 h 1789875"/>
              <a:gd name="connsiteX55" fmla="*/ 8761591 w 9288370"/>
              <a:gd name="connsiteY55" fmla="*/ 158914 h 1789875"/>
              <a:gd name="connsiteX56" fmla="*/ 8921992 w 9288370"/>
              <a:gd name="connsiteY56" fmla="*/ 129240 h 1789875"/>
              <a:gd name="connsiteX57" fmla="*/ 9095372 w 9288370"/>
              <a:gd name="connsiteY57" fmla="*/ 91599 h 1789875"/>
              <a:gd name="connsiteX58" fmla="*/ 9250369 w 9288370"/>
              <a:gd name="connsiteY58" fmla="*/ 34279 h 1789875"/>
              <a:gd name="connsiteX59" fmla="*/ 9288370 w 9288370"/>
              <a:gd name="connsiteY59" fmla="*/ 0 h 1789875"/>
              <a:gd name="connsiteX60" fmla="*/ 0 w 9288370"/>
              <a:gd name="connsiteY60" fmla="*/ 0 h 1789875"/>
              <a:gd name="connsiteX61" fmla="*/ 0 w 9288370"/>
              <a:gd name="connsiteY61" fmla="*/ 1756104 h 17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288370" h="1789875">
                <a:moveTo>
                  <a:pt x="0" y="1756104"/>
                </a:moveTo>
                <a:cubicBezTo>
                  <a:pt x="61180" y="1773031"/>
                  <a:pt x="118015" y="1783153"/>
                  <a:pt x="161815" y="1789875"/>
                </a:cubicBezTo>
                <a:cubicBezTo>
                  <a:pt x="322341" y="1722532"/>
                  <a:pt x="218534" y="1803822"/>
                  <a:pt x="370426" y="1702965"/>
                </a:cubicBezTo>
                <a:cubicBezTo>
                  <a:pt x="508969" y="1649765"/>
                  <a:pt x="618829" y="1670489"/>
                  <a:pt x="745408" y="1599932"/>
                </a:cubicBezTo>
                <a:cubicBezTo>
                  <a:pt x="817915" y="1594528"/>
                  <a:pt x="901695" y="1525191"/>
                  <a:pt x="975961" y="1542905"/>
                </a:cubicBezTo>
                <a:cubicBezTo>
                  <a:pt x="1035022" y="1540098"/>
                  <a:pt x="1097347" y="1540789"/>
                  <a:pt x="1186668" y="1521861"/>
                </a:cubicBezTo>
                <a:lnTo>
                  <a:pt x="1330860" y="1520498"/>
                </a:lnTo>
                <a:lnTo>
                  <a:pt x="1476040" y="153168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358831" y="968813"/>
                  <a:pt x="6404896" y="961529"/>
                </a:cubicBezTo>
                <a:cubicBezTo>
                  <a:pt x="6487490" y="942036"/>
                  <a:pt x="6389790" y="916113"/>
                  <a:pt x="6598672" y="902062"/>
                </a:cubicBezTo>
                <a:cubicBezTo>
                  <a:pt x="6696217" y="878308"/>
                  <a:pt x="6709364" y="844002"/>
                  <a:pt x="6770494" y="825722"/>
                </a:cubicBezTo>
                <a:cubicBezTo>
                  <a:pt x="6832967" y="795893"/>
                  <a:pt x="6935533" y="769635"/>
                  <a:pt x="6977557" y="751262"/>
                </a:cubicBezTo>
                <a:cubicBezTo>
                  <a:pt x="6995591" y="740300"/>
                  <a:pt x="7053021" y="680053"/>
                  <a:pt x="7084667" y="686151"/>
                </a:cubicBezTo>
                <a:cubicBezTo>
                  <a:pt x="7094088" y="675153"/>
                  <a:pt x="7169942" y="678731"/>
                  <a:pt x="7231643" y="640778"/>
                </a:cubicBezTo>
                <a:cubicBezTo>
                  <a:pt x="7291087" y="623099"/>
                  <a:pt x="7308597" y="611957"/>
                  <a:pt x="7363123" y="593682"/>
                </a:cubicBezTo>
                <a:cubicBezTo>
                  <a:pt x="7401879" y="595559"/>
                  <a:pt x="7617509" y="543641"/>
                  <a:pt x="7688303" y="524325"/>
                </a:cubicBezTo>
                <a:cubicBezTo>
                  <a:pt x="7717431" y="484097"/>
                  <a:pt x="7800658" y="514711"/>
                  <a:pt x="7891264" y="453524"/>
                </a:cubicBezTo>
                <a:cubicBezTo>
                  <a:pt x="7981870" y="392337"/>
                  <a:pt x="8146910" y="253405"/>
                  <a:pt x="8231938" y="259259"/>
                </a:cubicBezTo>
                <a:cubicBezTo>
                  <a:pt x="8305929" y="256630"/>
                  <a:pt x="8363222" y="225400"/>
                  <a:pt x="8428864" y="208471"/>
                </a:cubicBezTo>
                <a:cubicBezTo>
                  <a:pt x="8491413" y="192972"/>
                  <a:pt x="8456819" y="173248"/>
                  <a:pt x="8616510" y="161973"/>
                </a:cubicBezTo>
                <a:cubicBezTo>
                  <a:pt x="8658196" y="158015"/>
                  <a:pt x="8711401" y="167204"/>
                  <a:pt x="8761591" y="158914"/>
                </a:cubicBezTo>
                <a:lnTo>
                  <a:pt x="8921992" y="129240"/>
                </a:lnTo>
                <a:cubicBezTo>
                  <a:pt x="8981244" y="110083"/>
                  <a:pt x="8982856" y="143808"/>
                  <a:pt x="9095372" y="91599"/>
                </a:cubicBezTo>
                <a:cubicBezTo>
                  <a:pt x="9110407" y="90152"/>
                  <a:pt x="9232026" y="41068"/>
                  <a:pt x="9250369" y="34279"/>
                </a:cubicBezTo>
                <a:lnTo>
                  <a:pt x="9288370" y="0"/>
                </a:lnTo>
                <a:lnTo>
                  <a:pt x="0" y="0"/>
                </a:lnTo>
                <a:lnTo>
                  <a:pt x="0" y="1756104"/>
                </a:lnTo>
                <a:close/>
              </a:path>
            </a:pathLst>
          </a:custGeom>
          <a:blipFill>
            <a:blip r:embed="rId2"/>
            <a:tile tx="0" ty="0" sx="70000" sy="70000" flip="none" algn="tl"/>
          </a:blipFill>
          <a:ln w="12700" cap="flat" cmpd="sng" algn="ctr">
            <a:noFill/>
            <a:prstDash val="solid"/>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B7C7AD8-7B2A-B111-4293-7ABA80139859}"/>
              </a:ext>
            </a:extLst>
          </p:cNvPr>
          <p:cNvSpPr>
            <a:spLocks noGrp="1"/>
          </p:cNvSpPr>
          <p:nvPr>
            <p:ph type="title"/>
          </p:nvPr>
        </p:nvSpPr>
        <p:spPr>
          <a:xfrm>
            <a:off x="2460568" y="793283"/>
            <a:ext cx="8512232" cy="2007915"/>
          </a:xfrm>
        </p:spPr>
        <p:txBody>
          <a:bodyPr vert="horz" lIns="91440" tIns="45720" rIns="91440" bIns="45720" rtlCol="0" anchor="b">
            <a:normAutofit/>
          </a:bodyPr>
          <a:lstStyle/>
          <a:p>
            <a:pPr algn="r"/>
            <a:r>
              <a:rPr lang="en-US" sz="5400"/>
              <a:t>What did I learn?</a:t>
            </a:r>
          </a:p>
        </p:txBody>
      </p:sp>
      <p:pic>
        <p:nvPicPr>
          <p:cNvPr id="4" name="Imagen 4" descr="Imagen que contiene alimentos&#10;&#10;Descripción generada automáticamente">
            <a:extLst>
              <a:ext uri="{FF2B5EF4-FFF2-40B4-BE49-F238E27FC236}">
                <a16:creationId xmlns:a16="http://schemas.microsoft.com/office/drawing/2014/main" id="{BEF49EA6-4E00-4328-B763-3BF2700FDED1}"/>
              </a:ext>
            </a:extLst>
          </p:cNvPr>
          <p:cNvPicPr>
            <a:picLocks noChangeAspect="1"/>
          </p:cNvPicPr>
          <p:nvPr/>
        </p:nvPicPr>
        <p:blipFill>
          <a:blip r:embed="rId3"/>
          <a:stretch>
            <a:fillRect/>
          </a:stretch>
        </p:blipFill>
        <p:spPr>
          <a:xfrm>
            <a:off x="-878994" y="2118976"/>
            <a:ext cx="5945139" cy="5937443"/>
          </a:xfrm>
          <a:prstGeom prst="rect">
            <a:avLst/>
          </a:prstGeom>
        </p:spPr>
      </p:pic>
    </p:spTree>
    <p:extLst>
      <p:ext uri="{BB962C8B-B14F-4D97-AF65-F5344CB8AC3E}">
        <p14:creationId xmlns:p14="http://schemas.microsoft.com/office/powerpoint/2010/main" val="189543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96D17C-FFEE-44D7-167F-3CC2EA2C73FD}"/>
              </a:ext>
            </a:extLst>
          </p:cNvPr>
          <p:cNvSpPr>
            <a:spLocks noGrp="1"/>
          </p:cNvSpPr>
          <p:nvPr>
            <p:ph type="title"/>
          </p:nvPr>
        </p:nvSpPr>
        <p:spPr/>
        <p:txBody>
          <a:bodyPr/>
          <a:lstStyle/>
          <a:p>
            <a:r>
              <a:rPr lang="es-ES" dirty="0" err="1"/>
              <a:t>What</a:t>
            </a:r>
            <a:r>
              <a:rPr lang="es-ES" dirty="0"/>
              <a:t> </a:t>
            </a:r>
            <a:r>
              <a:rPr lang="es-ES" dirty="0" err="1"/>
              <a:t>makes</a:t>
            </a:r>
            <a:r>
              <a:rPr lang="es-ES" dirty="0"/>
              <a:t> a </a:t>
            </a:r>
            <a:r>
              <a:rPr lang="es-ES" dirty="0" err="1"/>
              <a:t>board</a:t>
            </a:r>
            <a:r>
              <a:rPr lang="es-ES" dirty="0"/>
              <a:t> </a:t>
            </a:r>
            <a:r>
              <a:rPr lang="es-ES" dirty="0" err="1"/>
              <a:t>game</a:t>
            </a:r>
            <a:r>
              <a:rPr lang="es-ES" dirty="0"/>
              <a:t> </a:t>
            </a:r>
            <a:r>
              <a:rPr lang="es-ES" dirty="0" err="1"/>
              <a:t>great</a:t>
            </a:r>
            <a:r>
              <a:rPr lang="es-ES" dirty="0"/>
              <a:t>?</a:t>
            </a:r>
            <a:br>
              <a:rPr lang="es-ES" dirty="0"/>
            </a:br>
            <a:r>
              <a:rPr lang="es-ES" sz="1200" dirty="0"/>
              <a:t>*</a:t>
            </a:r>
            <a:r>
              <a:rPr lang="es-ES" sz="1200" dirty="0" err="1"/>
              <a:t>according</a:t>
            </a:r>
            <a:r>
              <a:rPr lang="es-ES" sz="1200" dirty="0"/>
              <a:t> </a:t>
            </a:r>
            <a:r>
              <a:rPr lang="es-ES" sz="1200" dirty="0" err="1"/>
              <a:t>to</a:t>
            </a:r>
            <a:r>
              <a:rPr lang="es-ES" sz="1200" dirty="0"/>
              <a:t> BGG </a:t>
            </a:r>
            <a:r>
              <a:rPr lang="es-ES" sz="1200" dirty="0" err="1"/>
              <a:t>users</a:t>
            </a:r>
          </a:p>
        </p:txBody>
      </p:sp>
      <p:pic>
        <p:nvPicPr>
          <p:cNvPr id="4" name="Imagen 4" descr="Interfaz de usuario gráfica, Texto, Aplicación&#10;&#10;Descripción generada automáticamente">
            <a:extLst>
              <a:ext uri="{FF2B5EF4-FFF2-40B4-BE49-F238E27FC236}">
                <a16:creationId xmlns:a16="http://schemas.microsoft.com/office/drawing/2014/main" id="{8A895D58-3512-CA9B-E5F5-6071130C0160}"/>
              </a:ext>
            </a:extLst>
          </p:cNvPr>
          <p:cNvPicPr>
            <a:picLocks noGrp="1" noChangeAspect="1"/>
          </p:cNvPicPr>
          <p:nvPr>
            <p:ph idx="1"/>
          </p:nvPr>
        </p:nvPicPr>
        <p:blipFill>
          <a:blip r:embed="rId2"/>
          <a:stretch>
            <a:fillRect/>
          </a:stretch>
        </p:blipFill>
        <p:spPr>
          <a:xfrm>
            <a:off x="1219200" y="2526860"/>
            <a:ext cx="9493250" cy="3588912"/>
          </a:xfrm>
        </p:spPr>
      </p:pic>
    </p:spTree>
    <p:extLst>
      <p:ext uri="{BB962C8B-B14F-4D97-AF65-F5344CB8AC3E}">
        <p14:creationId xmlns:p14="http://schemas.microsoft.com/office/powerpoint/2010/main" val="1169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224552-83A9-985C-9D9F-9E99A83EF6F6}"/>
              </a:ext>
            </a:extLst>
          </p:cNvPr>
          <p:cNvSpPr>
            <a:spLocks noGrp="1"/>
          </p:cNvSpPr>
          <p:nvPr>
            <p:ph type="title"/>
          </p:nvPr>
        </p:nvSpPr>
        <p:spPr>
          <a:xfrm>
            <a:off x="726595" y="91743"/>
            <a:ext cx="4410500" cy="2168857"/>
          </a:xfrm>
        </p:spPr>
        <p:txBody>
          <a:bodyPr anchor="ctr">
            <a:normAutofit/>
          </a:bodyPr>
          <a:lstStyle/>
          <a:p>
            <a:r>
              <a:rPr lang="es-ES" dirty="0"/>
              <a:t>Data </a:t>
            </a:r>
            <a:r>
              <a:rPr lang="es-ES" dirty="0" err="1"/>
              <a:t>Collection</a:t>
            </a:r>
            <a:r>
              <a:rPr lang="es-ES" dirty="0"/>
              <a:t>: </a:t>
            </a:r>
            <a:r>
              <a:rPr lang="es-ES" dirty="0" err="1"/>
              <a:t>The</a:t>
            </a:r>
            <a:r>
              <a:rPr lang="es-ES" dirty="0"/>
              <a:t> BGG </a:t>
            </a:r>
            <a:r>
              <a:rPr lang="es-ES" dirty="0" err="1"/>
              <a:t>List</a:t>
            </a:r>
          </a:p>
        </p:txBody>
      </p:sp>
      <p:sp>
        <p:nvSpPr>
          <p:cNvPr id="8" name="Content Placeholder 7">
            <a:extLst>
              <a:ext uri="{FF2B5EF4-FFF2-40B4-BE49-F238E27FC236}">
                <a16:creationId xmlns:a16="http://schemas.microsoft.com/office/drawing/2014/main" id="{CD6F8555-47E7-8B47-7CB9-324A1B8BC62D}"/>
              </a:ext>
            </a:extLst>
          </p:cNvPr>
          <p:cNvSpPr>
            <a:spLocks noGrp="1"/>
          </p:cNvSpPr>
          <p:nvPr>
            <p:ph idx="1"/>
          </p:nvPr>
        </p:nvSpPr>
        <p:spPr>
          <a:xfrm>
            <a:off x="7427575" y="4415558"/>
            <a:ext cx="2970647" cy="1655042"/>
          </a:xfrm>
        </p:spPr>
        <p:txBody>
          <a:bodyPr anchor="ctr">
            <a:normAutofit/>
          </a:bodyPr>
          <a:lstStyle/>
          <a:p>
            <a:endParaRPr lang="en-US" dirty="0"/>
          </a:p>
          <a:p>
            <a:endParaRPr lang="en-US" dirty="0"/>
          </a:p>
          <a:p>
            <a:endParaRPr lang="en-US" dirty="0"/>
          </a:p>
        </p:txBody>
      </p:sp>
      <p:pic>
        <p:nvPicPr>
          <p:cNvPr id="4" name="Imagen 4" descr="Interfaz de usuario gráfica, Aplicación, Word&#10;&#10;Descripción generada automáticamente">
            <a:extLst>
              <a:ext uri="{FF2B5EF4-FFF2-40B4-BE49-F238E27FC236}">
                <a16:creationId xmlns:a16="http://schemas.microsoft.com/office/drawing/2014/main" id="{9CF609E2-ED05-0F15-1B7B-4F6A0D37389D}"/>
              </a:ext>
            </a:extLst>
          </p:cNvPr>
          <p:cNvPicPr>
            <a:picLocks noChangeAspect="1"/>
          </p:cNvPicPr>
          <p:nvPr/>
        </p:nvPicPr>
        <p:blipFill>
          <a:blip r:embed="rId2"/>
          <a:stretch>
            <a:fillRect/>
          </a:stretch>
        </p:blipFill>
        <p:spPr>
          <a:xfrm>
            <a:off x="857443" y="2894566"/>
            <a:ext cx="9785405" cy="2177252"/>
          </a:xfrm>
          <a:prstGeom prst="rect">
            <a:avLst/>
          </a:prstGeom>
        </p:spPr>
      </p:pic>
      <p:pic>
        <p:nvPicPr>
          <p:cNvPr id="3" name="Imagen 4">
            <a:extLst>
              <a:ext uri="{FF2B5EF4-FFF2-40B4-BE49-F238E27FC236}">
                <a16:creationId xmlns:a16="http://schemas.microsoft.com/office/drawing/2014/main" id="{8B3A57CD-F9EB-E0BD-EA17-9EABEEB21553}"/>
              </a:ext>
            </a:extLst>
          </p:cNvPr>
          <p:cNvPicPr>
            <a:picLocks noChangeAspect="1"/>
          </p:cNvPicPr>
          <p:nvPr/>
        </p:nvPicPr>
        <p:blipFill>
          <a:blip r:embed="rId3"/>
          <a:stretch>
            <a:fillRect/>
          </a:stretch>
        </p:blipFill>
        <p:spPr>
          <a:xfrm>
            <a:off x="4909127" y="3720252"/>
            <a:ext cx="6430048" cy="2503984"/>
          </a:xfrm>
          <a:prstGeom prst="rect">
            <a:avLst/>
          </a:prstGeom>
        </p:spPr>
      </p:pic>
      <p:pic>
        <p:nvPicPr>
          <p:cNvPr id="6" name="Imagen 6" descr="Logotipo&#10;&#10;Descripción generada automáticamente">
            <a:extLst>
              <a:ext uri="{FF2B5EF4-FFF2-40B4-BE49-F238E27FC236}">
                <a16:creationId xmlns:a16="http://schemas.microsoft.com/office/drawing/2014/main" id="{7B34EB49-0A55-3077-3E0A-820E3FBE2919}"/>
              </a:ext>
            </a:extLst>
          </p:cNvPr>
          <p:cNvPicPr>
            <a:picLocks noChangeAspect="1"/>
          </p:cNvPicPr>
          <p:nvPr/>
        </p:nvPicPr>
        <p:blipFill>
          <a:blip r:embed="rId4"/>
          <a:stretch>
            <a:fillRect/>
          </a:stretch>
        </p:blipFill>
        <p:spPr>
          <a:xfrm>
            <a:off x="7656945" y="275936"/>
            <a:ext cx="2743200" cy="2057400"/>
          </a:xfrm>
          <a:prstGeom prst="rect">
            <a:avLst/>
          </a:prstGeom>
        </p:spPr>
      </p:pic>
    </p:spTree>
    <p:extLst>
      <p:ext uri="{BB962C8B-B14F-4D97-AF65-F5344CB8AC3E}">
        <p14:creationId xmlns:p14="http://schemas.microsoft.com/office/powerpoint/2010/main" val="3030812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224552-83A9-985C-9D9F-9E99A83EF6F6}"/>
              </a:ext>
            </a:extLst>
          </p:cNvPr>
          <p:cNvSpPr>
            <a:spLocks noGrp="1"/>
          </p:cNvSpPr>
          <p:nvPr>
            <p:ph type="title"/>
          </p:nvPr>
        </p:nvSpPr>
        <p:spPr>
          <a:xfrm>
            <a:off x="1219201" y="4155743"/>
            <a:ext cx="4410500" cy="2168857"/>
          </a:xfrm>
        </p:spPr>
        <p:txBody>
          <a:bodyPr anchor="ctr">
            <a:normAutofit/>
          </a:bodyPr>
          <a:lstStyle/>
          <a:p>
            <a:r>
              <a:rPr lang="es-ES" dirty="0"/>
              <a:t>Data </a:t>
            </a:r>
            <a:r>
              <a:rPr lang="es-ES" dirty="0" err="1"/>
              <a:t>Collection</a:t>
            </a:r>
            <a:r>
              <a:rPr lang="es-ES" dirty="0"/>
              <a:t>: </a:t>
            </a:r>
            <a:br>
              <a:rPr lang="es-ES" dirty="0"/>
            </a:br>
            <a:r>
              <a:rPr lang="es-ES" dirty="0" err="1"/>
              <a:t>The</a:t>
            </a:r>
            <a:r>
              <a:rPr lang="es-ES" dirty="0"/>
              <a:t> BGG API</a:t>
            </a:r>
          </a:p>
        </p:txBody>
      </p:sp>
      <p:sp>
        <p:nvSpPr>
          <p:cNvPr id="8" name="Content Placeholder 7">
            <a:extLst>
              <a:ext uri="{FF2B5EF4-FFF2-40B4-BE49-F238E27FC236}">
                <a16:creationId xmlns:a16="http://schemas.microsoft.com/office/drawing/2014/main" id="{CD6F8555-47E7-8B47-7CB9-324A1B8BC62D}"/>
              </a:ext>
            </a:extLst>
          </p:cNvPr>
          <p:cNvSpPr>
            <a:spLocks noGrp="1"/>
          </p:cNvSpPr>
          <p:nvPr>
            <p:ph idx="1"/>
          </p:nvPr>
        </p:nvSpPr>
        <p:spPr>
          <a:xfrm>
            <a:off x="6096000" y="3930649"/>
            <a:ext cx="4610101" cy="2393951"/>
          </a:xfrm>
        </p:spPr>
        <p:txBody>
          <a:bodyPr anchor="ctr">
            <a:normAutofit/>
          </a:bodyPr>
          <a:lstStyle/>
          <a:p>
            <a:endParaRPr lang="en-US" dirty="0"/>
          </a:p>
          <a:p>
            <a:endParaRPr lang="en-US" dirty="0"/>
          </a:p>
          <a:p>
            <a:endParaRPr lang="en-US" dirty="0"/>
          </a:p>
          <a:p>
            <a:endParaRPr lang="en-US" dirty="0"/>
          </a:p>
        </p:txBody>
      </p:sp>
      <p:pic>
        <p:nvPicPr>
          <p:cNvPr id="4" name="Imagen 4" descr="Interfaz de usuario gráfica, Texto&#10;&#10;Descripción generada automáticamente">
            <a:extLst>
              <a:ext uri="{FF2B5EF4-FFF2-40B4-BE49-F238E27FC236}">
                <a16:creationId xmlns:a16="http://schemas.microsoft.com/office/drawing/2014/main" id="{9CF609E2-ED05-0F15-1B7B-4F6A0D37389D}"/>
              </a:ext>
            </a:extLst>
          </p:cNvPr>
          <p:cNvPicPr>
            <a:picLocks noChangeAspect="1"/>
          </p:cNvPicPr>
          <p:nvPr/>
        </p:nvPicPr>
        <p:blipFill>
          <a:blip r:embed="rId2"/>
          <a:stretch>
            <a:fillRect/>
          </a:stretch>
        </p:blipFill>
        <p:spPr>
          <a:xfrm>
            <a:off x="1467904" y="608831"/>
            <a:ext cx="9511208" cy="3654540"/>
          </a:xfrm>
          <a:prstGeom prst="rect">
            <a:avLst/>
          </a:prstGeom>
        </p:spPr>
      </p:pic>
      <p:pic>
        <p:nvPicPr>
          <p:cNvPr id="3" name="Imagen 4" descr="Texto&#10;&#10;Descripción generada automáticamente">
            <a:extLst>
              <a:ext uri="{FF2B5EF4-FFF2-40B4-BE49-F238E27FC236}">
                <a16:creationId xmlns:a16="http://schemas.microsoft.com/office/drawing/2014/main" id="{79CAB63D-E454-6EA7-C367-83F8CFB6D921}"/>
              </a:ext>
            </a:extLst>
          </p:cNvPr>
          <p:cNvPicPr>
            <a:picLocks noChangeAspect="1"/>
          </p:cNvPicPr>
          <p:nvPr/>
        </p:nvPicPr>
        <p:blipFill>
          <a:blip r:embed="rId3"/>
          <a:stretch>
            <a:fillRect/>
          </a:stretch>
        </p:blipFill>
        <p:spPr>
          <a:xfrm>
            <a:off x="7041187" y="4399282"/>
            <a:ext cx="3936230" cy="968889"/>
          </a:xfrm>
          <a:prstGeom prst="rect">
            <a:avLst/>
          </a:prstGeom>
        </p:spPr>
      </p:pic>
    </p:spTree>
    <p:extLst>
      <p:ext uri="{BB962C8B-B14F-4D97-AF65-F5344CB8AC3E}">
        <p14:creationId xmlns:p14="http://schemas.microsoft.com/office/powerpoint/2010/main" val="25671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198B2DC-B90D-41EA-AE4E-D7EEED558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D378658F-DB8A-40E8-954B-23E3E33C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1678" y="6116782"/>
            <a:ext cx="8680323" cy="74121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17857" h="918356">
                <a:moveTo>
                  <a:pt x="9488916" y="0"/>
                </a:moveTo>
                <a:cubicBezTo>
                  <a:pt x="9488916" y="4"/>
                  <a:pt x="9517857" y="8"/>
                  <a:pt x="9517857" y="12"/>
                </a:cubicBezTo>
                <a:lnTo>
                  <a:pt x="9517857" y="918356"/>
                </a:lnTo>
                <a:lnTo>
                  <a:pt x="14604" y="918356"/>
                </a:lnTo>
                <a:lnTo>
                  <a:pt x="12841" y="917763"/>
                </a:lnTo>
                <a:cubicBezTo>
                  <a:pt x="4532" y="914864"/>
                  <a:pt x="-773" y="912807"/>
                  <a:pt x="93" y="912471"/>
                </a:cubicBezTo>
                <a:cubicBezTo>
                  <a:pt x="43787" y="896774"/>
                  <a:pt x="165164" y="876200"/>
                  <a:pt x="275005" y="823579"/>
                </a:cubicBezTo>
                <a:cubicBezTo>
                  <a:pt x="303983" y="822437"/>
                  <a:pt x="463362" y="797521"/>
                  <a:pt x="587824" y="798195"/>
                </a:cubicBezTo>
                <a:cubicBezTo>
                  <a:pt x="671820" y="782014"/>
                  <a:pt x="709249" y="756211"/>
                  <a:pt x="752936" y="742843"/>
                </a:cubicBezTo>
                <a:cubicBezTo>
                  <a:pt x="753143" y="742108"/>
                  <a:pt x="855524" y="731802"/>
                  <a:pt x="855732" y="731068"/>
                </a:cubicBezTo>
                <a:lnTo>
                  <a:pt x="901402" y="729045"/>
                </a:lnTo>
                <a:lnTo>
                  <a:pt x="930946" y="734046"/>
                </a:lnTo>
                <a:lnTo>
                  <a:pt x="986250" y="713530"/>
                </a:lnTo>
                <a:lnTo>
                  <a:pt x="1013752" y="713361"/>
                </a:lnTo>
                <a:lnTo>
                  <a:pt x="1142754" y="725374"/>
                </a:lnTo>
                <a:cubicBezTo>
                  <a:pt x="1161934" y="741488"/>
                  <a:pt x="1192998" y="730741"/>
                  <a:pt x="1218120" y="713280"/>
                </a:cubicBezTo>
                <a:cubicBezTo>
                  <a:pt x="1288137" y="728145"/>
                  <a:pt x="1441266" y="703136"/>
                  <a:pt x="1580688" y="693697"/>
                </a:cubicBezTo>
                <a:cubicBezTo>
                  <a:pt x="1690220" y="687940"/>
                  <a:pt x="1953329" y="686327"/>
                  <a:pt x="2054652" y="656648"/>
                </a:cubicBezTo>
                <a:cubicBezTo>
                  <a:pt x="2197919" y="640009"/>
                  <a:pt x="2242213" y="602231"/>
                  <a:pt x="2440292" y="593862"/>
                </a:cubicBezTo>
                <a:cubicBezTo>
                  <a:pt x="2498054" y="570795"/>
                  <a:pt x="2487814" y="582373"/>
                  <a:pt x="2547829" y="566150"/>
                </a:cubicBezTo>
                <a:cubicBezTo>
                  <a:pt x="2590063" y="560511"/>
                  <a:pt x="2663785" y="562604"/>
                  <a:pt x="2693698" y="560029"/>
                </a:cubicBezTo>
                <a:lnTo>
                  <a:pt x="2727306" y="550698"/>
                </a:lnTo>
                <a:cubicBezTo>
                  <a:pt x="2848692" y="554400"/>
                  <a:pt x="2958192" y="511095"/>
                  <a:pt x="3073635" y="491294"/>
                </a:cubicBezTo>
                <a:cubicBezTo>
                  <a:pt x="3106872" y="496624"/>
                  <a:pt x="3205785" y="487718"/>
                  <a:pt x="3222071" y="470559"/>
                </a:cubicBezTo>
                <a:cubicBezTo>
                  <a:pt x="3268071" y="460774"/>
                  <a:pt x="3306712" y="445937"/>
                  <a:pt x="3349632" y="432583"/>
                </a:cubicBezTo>
                <a:cubicBezTo>
                  <a:pt x="3395846" y="408723"/>
                  <a:pt x="3413121" y="424108"/>
                  <a:pt x="3479593" y="390437"/>
                </a:cubicBezTo>
                <a:cubicBezTo>
                  <a:pt x="3529028" y="395323"/>
                  <a:pt x="3558345" y="374635"/>
                  <a:pt x="3651428" y="361807"/>
                </a:cubicBezTo>
                <a:cubicBezTo>
                  <a:pt x="3712185" y="356842"/>
                  <a:pt x="3797071" y="361397"/>
                  <a:pt x="3844133" y="360648"/>
                </a:cubicBezTo>
                <a:cubicBezTo>
                  <a:pt x="3874763" y="358421"/>
                  <a:pt x="3894424" y="355381"/>
                  <a:pt x="3933803" y="357315"/>
                </a:cubicBezTo>
                <a:cubicBezTo>
                  <a:pt x="4070513" y="389944"/>
                  <a:pt x="4159924" y="363190"/>
                  <a:pt x="4266740" y="361454"/>
                </a:cubicBezTo>
                <a:cubicBezTo>
                  <a:pt x="4363217" y="355226"/>
                  <a:pt x="4418727" y="331705"/>
                  <a:pt x="4512664" y="319948"/>
                </a:cubicBezTo>
                <a:cubicBezTo>
                  <a:pt x="4570011" y="315138"/>
                  <a:pt x="4557768" y="315381"/>
                  <a:pt x="4616423" y="290914"/>
                </a:cubicBezTo>
                <a:cubicBezTo>
                  <a:pt x="4661524" y="279000"/>
                  <a:pt x="4734615" y="256339"/>
                  <a:pt x="4783273" y="248463"/>
                </a:cubicBezTo>
                <a:cubicBezTo>
                  <a:pt x="4821293" y="243604"/>
                  <a:pt x="4827846" y="257317"/>
                  <a:pt x="4908371" y="243659"/>
                </a:cubicBezTo>
                <a:cubicBezTo>
                  <a:pt x="4986658" y="247358"/>
                  <a:pt x="5178049" y="283488"/>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08968" y="179307"/>
                  <a:pt x="5723211" y="165860"/>
                  <a:pt x="5826043" y="148073"/>
                </a:cubicBezTo>
                <a:cubicBezTo>
                  <a:pt x="5943127" y="133166"/>
                  <a:pt x="5887129" y="193078"/>
                  <a:pt x="6007627" y="147126"/>
                </a:cubicBezTo>
                <a:cubicBezTo>
                  <a:pt x="6068978" y="147742"/>
                  <a:pt x="6148527" y="146022"/>
                  <a:pt x="6194152" y="151772"/>
                </a:cubicBezTo>
                <a:cubicBezTo>
                  <a:pt x="6222009" y="167972"/>
                  <a:pt x="6263706" y="156680"/>
                  <a:pt x="6281379" y="181626"/>
                </a:cubicBezTo>
                <a:cubicBezTo>
                  <a:pt x="6323773" y="183727"/>
                  <a:pt x="6445146" y="170059"/>
                  <a:pt x="6489033" y="167648"/>
                </a:cubicBezTo>
                <a:cubicBezTo>
                  <a:pt x="6545473" y="165758"/>
                  <a:pt x="6493438" y="156983"/>
                  <a:pt x="6544700" y="167161"/>
                </a:cubicBezTo>
                <a:cubicBezTo>
                  <a:pt x="6608542" y="169179"/>
                  <a:pt x="6633758" y="161125"/>
                  <a:pt x="6736227" y="173216"/>
                </a:cubicBezTo>
                <a:cubicBezTo>
                  <a:pt x="6813963" y="164284"/>
                  <a:pt x="6888143" y="181296"/>
                  <a:pt x="6977218" y="184289"/>
                </a:cubicBezTo>
                <a:cubicBezTo>
                  <a:pt x="7040424" y="188318"/>
                  <a:pt x="7001725" y="216289"/>
                  <a:pt x="7065221" y="227531"/>
                </a:cubicBezTo>
                <a:cubicBezTo>
                  <a:pt x="7128717" y="238773"/>
                  <a:pt x="7283197" y="241480"/>
                  <a:pt x="7358195" y="251740"/>
                </a:cubicBezTo>
                <a:cubicBezTo>
                  <a:pt x="7482863" y="251440"/>
                  <a:pt x="7483241" y="278242"/>
                  <a:pt x="7599285" y="266021"/>
                </a:cubicBezTo>
                <a:cubicBezTo>
                  <a:pt x="7611616" y="262940"/>
                  <a:pt x="7602325" y="281791"/>
                  <a:pt x="7644411" y="258986"/>
                </a:cubicBezTo>
                <a:cubicBezTo>
                  <a:pt x="7708470" y="261472"/>
                  <a:pt x="7881974" y="209250"/>
                  <a:pt x="7965805" y="200355"/>
                </a:cubicBezTo>
                <a:cubicBezTo>
                  <a:pt x="8039440" y="223688"/>
                  <a:pt x="8063651" y="191475"/>
                  <a:pt x="8147401" y="205617"/>
                </a:cubicBezTo>
                <a:cubicBezTo>
                  <a:pt x="8166453" y="196610"/>
                  <a:pt x="8225048" y="207099"/>
                  <a:pt x="8256033" y="193713"/>
                </a:cubicBezTo>
                <a:cubicBezTo>
                  <a:pt x="8333957" y="187485"/>
                  <a:pt x="8410522" y="174161"/>
                  <a:pt x="8614948" y="168247"/>
                </a:cubicBezTo>
                <a:cubicBezTo>
                  <a:pt x="8643157" y="173528"/>
                  <a:pt x="8664949" y="183631"/>
                  <a:pt x="8715976" y="178374"/>
                </a:cubicBezTo>
                <a:cubicBezTo>
                  <a:pt x="8737194" y="188216"/>
                  <a:pt x="8738009" y="189511"/>
                  <a:pt x="8778827" y="172936"/>
                </a:cubicBezTo>
                <a:cubicBezTo>
                  <a:pt x="8806309" y="165993"/>
                  <a:pt x="8813197" y="165802"/>
                  <a:pt x="8855248" y="143149"/>
                </a:cubicBezTo>
                <a:cubicBezTo>
                  <a:pt x="8915094" y="111285"/>
                  <a:pt x="8990027" y="124198"/>
                  <a:pt x="9010380" y="91891"/>
                </a:cubicBezTo>
                <a:cubicBezTo>
                  <a:pt x="9027103" y="89553"/>
                  <a:pt x="9092266" y="72386"/>
                  <a:pt x="9110856" y="70997"/>
                </a:cubicBezTo>
                <a:cubicBezTo>
                  <a:pt x="9153978" y="71359"/>
                  <a:pt x="9209809" y="53285"/>
                  <a:pt x="9268817" y="53082"/>
                </a:cubicBezTo>
                <a:cubicBezTo>
                  <a:pt x="9279136" y="58888"/>
                  <a:pt x="9292736" y="36520"/>
                  <a:pt x="9316667" y="45047"/>
                </a:cubicBezTo>
                <a:cubicBezTo>
                  <a:pt x="9352186" y="45862"/>
                  <a:pt x="9390008" y="39799"/>
                  <a:pt x="9428209" y="29923"/>
                </a:cubicBezTo>
                <a:lnTo>
                  <a:pt x="9488916"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3A5636A-70B1-4C0A-9678-4B3B05109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5976" y="0"/>
            <a:ext cx="5466024" cy="4488210"/>
          </a:xfrm>
          <a:custGeom>
            <a:avLst/>
            <a:gdLst>
              <a:gd name="connsiteX0" fmla="*/ 356553 w 5466024"/>
              <a:gd name="connsiteY0" fmla="*/ 0 h 4488210"/>
              <a:gd name="connsiteX1" fmla="*/ 5466024 w 5466024"/>
              <a:gd name="connsiteY1" fmla="*/ 0 h 4488210"/>
              <a:gd name="connsiteX2" fmla="*/ 5466024 w 5466024"/>
              <a:gd name="connsiteY2" fmla="*/ 4488210 h 4488210"/>
              <a:gd name="connsiteX3" fmla="*/ 0 w 5466024"/>
              <a:gd name="connsiteY3" fmla="*/ 4154440 h 4488210"/>
            </a:gdLst>
            <a:ahLst/>
            <a:cxnLst>
              <a:cxn ang="0">
                <a:pos x="connsiteX0" y="connsiteY0"/>
              </a:cxn>
              <a:cxn ang="0">
                <a:pos x="connsiteX1" y="connsiteY1"/>
              </a:cxn>
              <a:cxn ang="0">
                <a:pos x="connsiteX2" y="connsiteY2"/>
              </a:cxn>
              <a:cxn ang="0">
                <a:pos x="connsiteX3" y="connsiteY3"/>
              </a:cxn>
            </a:cxnLst>
            <a:rect l="l" t="t" r="r" b="b"/>
            <a:pathLst>
              <a:path w="5466024" h="4488210">
                <a:moveTo>
                  <a:pt x="356553" y="0"/>
                </a:moveTo>
                <a:lnTo>
                  <a:pt x="5466024" y="0"/>
                </a:lnTo>
                <a:lnTo>
                  <a:pt x="5466024" y="4488210"/>
                </a:lnTo>
                <a:lnTo>
                  <a:pt x="0" y="4154440"/>
                </a:lnTo>
                <a:close/>
              </a:path>
            </a:pathLst>
          </a:custGeom>
          <a:solidFill>
            <a:srgbClr val="EFEEE9"/>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4" descr="Interfaz de usuario gráfica, Texto, Aplicación&#10;&#10;Descripción generada automáticamente">
            <a:extLst>
              <a:ext uri="{FF2B5EF4-FFF2-40B4-BE49-F238E27FC236}">
                <a16:creationId xmlns:a16="http://schemas.microsoft.com/office/drawing/2014/main" id="{09657330-9656-4F9E-AD99-27AAA778D251}"/>
              </a:ext>
            </a:extLst>
          </p:cNvPr>
          <p:cNvPicPr>
            <a:picLocks noChangeAspect="1"/>
          </p:cNvPicPr>
          <p:nvPr/>
        </p:nvPicPr>
        <p:blipFill rotWithShape="1">
          <a:blip r:embed="rId3"/>
          <a:srcRect r="-1" b="17934"/>
          <a:stretch/>
        </p:blipFill>
        <p:spPr>
          <a:xfrm>
            <a:off x="6885928" y="10"/>
            <a:ext cx="5306073" cy="4354424"/>
          </a:xfrm>
          <a:custGeom>
            <a:avLst/>
            <a:gdLst/>
            <a:ahLst/>
            <a:cxnLst/>
            <a:rect l="l" t="t" r="r" b="b"/>
            <a:pathLst>
              <a:path w="5306073" h="4354434">
                <a:moveTo>
                  <a:pt x="345077" y="0"/>
                </a:moveTo>
                <a:lnTo>
                  <a:pt x="5306073" y="0"/>
                </a:lnTo>
                <a:lnTo>
                  <a:pt x="5306073" y="4354434"/>
                </a:lnTo>
                <a:lnTo>
                  <a:pt x="0" y="4029706"/>
                </a:lnTo>
                <a:close/>
              </a:path>
            </a:pathLst>
          </a:custGeom>
        </p:spPr>
      </p:pic>
      <p:sp>
        <p:nvSpPr>
          <p:cNvPr id="2" name="Título 1">
            <a:extLst>
              <a:ext uri="{FF2B5EF4-FFF2-40B4-BE49-F238E27FC236}">
                <a16:creationId xmlns:a16="http://schemas.microsoft.com/office/drawing/2014/main" id="{CA224552-83A9-985C-9D9F-9E99A83EF6F6}"/>
              </a:ext>
            </a:extLst>
          </p:cNvPr>
          <p:cNvSpPr>
            <a:spLocks noGrp="1"/>
          </p:cNvSpPr>
          <p:nvPr>
            <p:ph type="title"/>
          </p:nvPr>
        </p:nvSpPr>
        <p:spPr>
          <a:xfrm>
            <a:off x="1219200" y="723606"/>
            <a:ext cx="5985164" cy="1706583"/>
          </a:xfrm>
        </p:spPr>
        <p:txBody>
          <a:bodyPr anchor="ctr">
            <a:normAutofit/>
          </a:bodyPr>
          <a:lstStyle/>
          <a:p>
            <a:r>
              <a:rPr lang="es-ES" dirty="0"/>
              <a:t>Data </a:t>
            </a:r>
            <a:r>
              <a:rPr lang="es-ES" dirty="0" err="1"/>
              <a:t>Collection</a:t>
            </a:r>
            <a:r>
              <a:rPr lang="es-ES" dirty="0"/>
              <a:t>: </a:t>
            </a:r>
            <a:br>
              <a:rPr lang="es-ES" dirty="0"/>
            </a:br>
            <a:r>
              <a:rPr lang="es-ES" dirty="0" err="1"/>
              <a:t>The</a:t>
            </a:r>
            <a:r>
              <a:rPr lang="es-ES" dirty="0"/>
              <a:t> Money </a:t>
            </a:r>
            <a:r>
              <a:rPr lang="es-ES" dirty="0" err="1"/>
              <a:t>Shot</a:t>
            </a:r>
          </a:p>
        </p:txBody>
      </p:sp>
      <p:sp>
        <p:nvSpPr>
          <p:cNvPr id="43" name="Rectangle 42">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4543">
            <a:off x="6022933" y="3045056"/>
            <a:ext cx="3399460" cy="2417069"/>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Tabla&#10;&#10;Descripción generada automáticamente">
            <a:extLst>
              <a:ext uri="{FF2B5EF4-FFF2-40B4-BE49-F238E27FC236}">
                <a16:creationId xmlns:a16="http://schemas.microsoft.com/office/drawing/2014/main" id="{353052DA-D4F2-FD70-0CA7-71BC4AB94217}"/>
              </a:ext>
            </a:extLst>
          </p:cNvPr>
          <p:cNvPicPr>
            <a:picLocks noChangeAspect="1"/>
          </p:cNvPicPr>
          <p:nvPr/>
        </p:nvPicPr>
        <p:blipFill rotWithShape="1">
          <a:blip r:embed="rId4">
            <a:alphaModFix/>
          </a:blip>
          <a:srcRect b="5401"/>
          <a:stretch/>
        </p:blipFill>
        <p:spPr>
          <a:xfrm>
            <a:off x="6092279" y="3082214"/>
            <a:ext cx="3267995" cy="2318629"/>
          </a:xfrm>
          <a:custGeom>
            <a:avLst/>
            <a:gdLst/>
            <a:ahLst/>
            <a:cxnLst/>
            <a:rect l="l" t="t" r="r" b="b"/>
            <a:pathLst>
              <a:path w="3267995" h="2318629">
                <a:moveTo>
                  <a:pt x="112711" y="15"/>
                </a:moveTo>
                <a:cubicBezTo>
                  <a:pt x="638834" y="22079"/>
                  <a:pt x="2727097" y="120172"/>
                  <a:pt x="3252975" y="147508"/>
                </a:cubicBezTo>
                <a:cubicBezTo>
                  <a:pt x="3261651" y="147948"/>
                  <a:pt x="3268350" y="155324"/>
                  <a:pt x="3267981" y="164034"/>
                </a:cubicBezTo>
                <a:lnTo>
                  <a:pt x="3267014" y="185516"/>
                </a:lnTo>
                <a:cubicBezTo>
                  <a:pt x="3267014" y="185516"/>
                  <a:pt x="3267015" y="185516"/>
                  <a:pt x="3267015" y="185517"/>
                </a:cubicBezTo>
                <a:lnTo>
                  <a:pt x="3171652" y="2305389"/>
                </a:lnTo>
                <a:cubicBezTo>
                  <a:pt x="3171284" y="2312923"/>
                  <a:pt x="3166908" y="2318832"/>
                  <a:pt x="3161848" y="2318624"/>
                </a:cubicBezTo>
                <a:lnTo>
                  <a:pt x="2744238" y="2299838"/>
                </a:lnTo>
                <a:lnTo>
                  <a:pt x="2716585" y="2298594"/>
                </a:lnTo>
                <a:lnTo>
                  <a:pt x="2529743" y="2290189"/>
                </a:lnTo>
                <a:lnTo>
                  <a:pt x="2504942" y="2289073"/>
                </a:lnTo>
                <a:lnTo>
                  <a:pt x="2490905" y="2292543"/>
                </a:lnTo>
                <a:cubicBezTo>
                  <a:pt x="2485480" y="2289019"/>
                  <a:pt x="2481116" y="2295235"/>
                  <a:pt x="2476532" y="2296596"/>
                </a:cubicBezTo>
                <a:lnTo>
                  <a:pt x="2462792" y="2298005"/>
                </a:lnTo>
                <a:cubicBezTo>
                  <a:pt x="2459285" y="2297952"/>
                  <a:pt x="2455778" y="2297899"/>
                  <a:pt x="2452271" y="2297846"/>
                </a:cubicBezTo>
                <a:lnTo>
                  <a:pt x="2441388" y="2294583"/>
                </a:lnTo>
                <a:cubicBezTo>
                  <a:pt x="2438327" y="2294175"/>
                  <a:pt x="2437437" y="2295862"/>
                  <a:pt x="2433906" y="2295400"/>
                </a:cubicBezTo>
                <a:lnTo>
                  <a:pt x="2420201" y="2291811"/>
                </a:lnTo>
                <a:lnTo>
                  <a:pt x="2400080" y="2288168"/>
                </a:lnTo>
                <a:lnTo>
                  <a:pt x="2386275" y="2284628"/>
                </a:lnTo>
                <a:lnTo>
                  <a:pt x="2383629" y="2283616"/>
                </a:lnTo>
                <a:lnTo>
                  <a:pt x="2292442" y="2279514"/>
                </a:lnTo>
                <a:lnTo>
                  <a:pt x="2285670" y="2280208"/>
                </a:lnTo>
                <a:cubicBezTo>
                  <a:pt x="2278121" y="2279536"/>
                  <a:pt x="2270571" y="2278863"/>
                  <a:pt x="2263021" y="2278190"/>
                </a:cubicBezTo>
                <a:lnTo>
                  <a:pt x="2259665" y="2279400"/>
                </a:lnTo>
                <a:lnTo>
                  <a:pt x="2237539" y="2277044"/>
                </a:lnTo>
                <a:cubicBezTo>
                  <a:pt x="2230183" y="2276905"/>
                  <a:pt x="2217465" y="2276029"/>
                  <a:pt x="2213178" y="2277103"/>
                </a:cubicBezTo>
                <a:lnTo>
                  <a:pt x="2211224" y="2280121"/>
                </a:lnTo>
                <a:cubicBezTo>
                  <a:pt x="2209443" y="2280133"/>
                  <a:pt x="2207661" y="2280143"/>
                  <a:pt x="2205880" y="2280155"/>
                </a:cubicBezTo>
                <a:cubicBezTo>
                  <a:pt x="2205501" y="2279899"/>
                  <a:pt x="2197806" y="2279751"/>
                  <a:pt x="2197490" y="2279717"/>
                </a:cubicBezTo>
                <a:lnTo>
                  <a:pt x="2178837" y="2275618"/>
                </a:lnTo>
                <a:cubicBezTo>
                  <a:pt x="2142753" y="2274034"/>
                  <a:pt x="2106670" y="2272451"/>
                  <a:pt x="2070586" y="2270867"/>
                </a:cubicBezTo>
                <a:lnTo>
                  <a:pt x="2068542" y="2272015"/>
                </a:lnTo>
                <a:lnTo>
                  <a:pt x="2054802" y="2273424"/>
                </a:lnTo>
                <a:cubicBezTo>
                  <a:pt x="2051296" y="2273371"/>
                  <a:pt x="2047789" y="2273318"/>
                  <a:pt x="2044282" y="2273265"/>
                </a:cubicBezTo>
                <a:lnTo>
                  <a:pt x="2033399" y="2270001"/>
                </a:lnTo>
                <a:cubicBezTo>
                  <a:pt x="2030337" y="2269594"/>
                  <a:pt x="2029447" y="2271281"/>
                  <a:pt x="2025916" y="2270819"/>
                </a:cubicBezTo>
                <a:lnTo>
                  <a:pt x="2017144" y="2268521"/>
                </a:lnTo>
                <a:cubicBezTo>
                  <a:pt x="1681110" y="2252342"/>
                  <a:pt x="345760" y="2191139"/>
                  <a:pt x="9711" y="2173740"/>
                </a:cubicBezTo>
                <a:cubicBezTo>
                  <a:pt x="4526" y="2170435"/>
                  <a:pt x="3707" y="2169554"/>
                  <a:pt x="855" y="2164129"/>
                </a:cubicBezTo>
                <a:lnTo>
                  <a:pt x="0" y="2156478"/>
                </a:lnTo>
                <a:lnTo>
                  <a:pt x="96237" y="15125"/>
                </a:lnTo>
                <a:cubicBezTo>
                  <a:pt x="96655" y="6399"/>
                  <a:pt x="104015" y="-354"/>
                  <a:pt x="112711" y="15"/>
                </a:cubicBezTo>
                <a:close/>
              </a:path>
            </a:pathLst>
          </a:custGeom>
        </p:spPr>
      </p:pic>
      <p:sp>
        <p:nvSpPr>
          <p:cNvPr id="8" name="Content Placeholder 7">
            <a:extLst>
              <a:ext uri="{FF2B5EF4-FFF2-40B4-BE49-F238E27FC236}">
                <a16:creationId xmlns:a16="http://schemas.microsoft.com/office/drawing/2014/main" id="{CD6F8555-47E7-8B47-7CB9-324A1B8BC62D}"/>
              </a:ext>
            </a:extLst>
          </p:cNvPr>
          <p:cNvSpPr>
            <a:spLocks noGrp="1"/>
          </p:cNvSpPr>
          <p:nvPr>
            <p:ph idx="1"/>
          </p:nvPr>
        </p:nvSpPr>
        <p:spPr>
          <a:xfrm>
            <a:off x="1219200" y="2810013"/>
            <a:ext cx="4169227" cy="3514587"/>
          </a:xfrm>
        </p:spPr>
        <p:txBody>
          <a:bodyPr anchor="ctr">
            <a:normAutofit/>
          </a:bodyPr>
          <a:lstStyle/>
          <a:p>
            <a:endParaRPr lang="en-US" dirty="0"/>
          </a:p>
          <a:p>
            <a:endParaRPr lang="en-US" dirty="0"/>
          </a:p>
          <a:p>
            <a:endParaRPr lang="en-US" dirty="0"/>
          </a:p>
          <a:p>
            <a:endParaRPr lang="en-US" dirty="0"/>
          </a:p>
        </p:txBody>
      </p:sp>
      <p:sp>
        <p:nvSpPr>
          <p:cNvPr id="45" name="Freeform: Shape 44">
            <a:extLst>
              <a:ext uri="{FF2B5EF4-FFF2-40B4-BE49-F238E27FC236}">
                <a16:creationId xmlns:a16="http://schemas.microsoft.com/office/drawing/2014/main" id="{A6738E6E-8BB3-43B1-A0FC-20EFE9D9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a:off x="6928230" y="4872063"/>
            <a:ext cx="3369334" cy="2014626"/>
          </a:xfrm>
          <a:custGeom>
            <a:avLst/>
            <a:gdLst>
              <a:gd name="connsiteX0" fmla="*/ 0 w 3406336"/>
              <a:gd name="connsiteY0" fmla="*/ 2028299 h 2028299"/>
              <a:gd name="connsiteX1" fmla="*/ 0 w 3406336"/>
              <a:gd name="connsiteY1" fmla="*/ 0 h 2028299"/>
              <a:gd name="connsiteX2" fmla="*/ 3406336 w 3406336"/>
              <a:gd name="connsiteY2" fmla="*/ 59458 h 2028299"/>
              <a:gd name="connsiteX3" fmla="*/ 3406336 w 3406336"/>
              <a:gd name="connsiteY3" fmla="*/ 2028299 h 2028299"/>
            </a:gdLst>
            <a:ahLst/>
            <a:cxnLst>
              <a:cxn ang="0">
                <a:pos x="connsiteX0" y="connsiteY0"/>
              </a:cxn>
              <a:cxn ang="0">
                <a:pos x="connsiteX1" y="connsiteY1"/>
              </a:cxn>
              <a:cxn ang="0">
                <a:pos x="connsiteX2" y="connsiteY2"/>
              </a:cxn>
              <a:cxn ang="0">
                <a:pos x="connsiteX3" y="connsiteY3"/>
              </a:cxn>
            </a:cxnLst>
            <a:rect l="l" t="t" r="r" b="b"/>
            <a:pathLst>
              <a:path w="3406336" h="2028299">
                <a:moveTo>
                  <a:pt x="0" y="2028299"/>
                </a:moveTo>
                <a:lnTo>
                  <a:pt x="0" y="0"/>
                </a:lnTo>
                <a:lnTo>
                  <a:pt x="3406336" y="59458"/>
                </a:lnTo>
                <a:lnTo>
                  <a:pt x="3406336" y="2028299"/>
                </a:lnTo>
                <a:close/>
              </a:path>
            </a:pathLst>
          </a:cu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6" descr="Interfaz de usuario gráfica, Texto, Aplicación&#10;&#10;Descripción generada automáticamente">
            <a:extLst>
              <a:ext uri="{FF2B5EF4-FFF2-40B4-BE49-F238E27FC236}">
                <a16:creationId xmlns:a16="http://schemas.microsoft.com/office/drawing/2014/main" id="{A8A4AE85-BF3A-932F-9D73-7BB566235D35}"/>
              </a:ext>
            </a:extLst>
          </p:cNvPr>
          <p:cNvPicPr>
            <a:picLocks noChangeAspect="1"/>
          </p:cNvPicPr>
          <p:nvPr/>
        </p:nvPicPr>
        <p:blipFill rotWithShape="1">
          <a:blip r:embed="rId5">
            <a:alphaModFix/>
          </a:blip>
          <a:srcRect l="27748" r="20710" b="3"/>
          <a:stretch/>
        </p:blipFill>
        <p:spPr>
          <a:xfrm>
            <a:off x="7028928" y="4965450"/>
            <a:ext cx="3172329" cy="1892550"/>
          </a:xfrm>
          <a:custGeom>
            <a:avLst/>
            <a:gdLst/>
            <a:ahLst/>
            <a:cxnLst/>
            <a:rect l="l" t="t" r="r" b="b"/>
            <a:pathLst>
              <a:path w="3172329" h="1892550">
                <a:moveTo>
                  <a:pt x="3123734" y="2"/>
                </a:moveTo>
                <a:cubicBezTo>
                  <a:pt x="3132324" y="-101"/>
                  <a:pt x="3139386" y="6547"/>
                  <a:pt x="3139554" y="14897"/>
                </a:cubicBezTo>
                <a:lnTo>
                  <a:pt x="3139914" y="35494"/>
                </a:lnTo>
                <a:cubicBezTo>
                  <a:pt x="3139914" y="35495"/>
                  <a:pt x="3139914" y="35495"/>
                  <a:pt x="3139914" y="35495"/>
                </a:cubicBezTo>
                <a:lnTo>
                  <a:pt x="3172329" y="1892550"/>
                </a:lnTo>
                <a:lnTo>
                  <a:pt x="32005" y="1892550"/>
                </a:lnTo>
                <a:lnTo>
                  <a:pt x="2" y="63737"/>
                </a:lnTo>
                <a:cubicBezTo>
                  <a:pt x="-119" y="55369"/>
                  <a:pt x="6732" y="48469"/>
                  <a:pt x="15338" y="48298"/>
                </a:cubicBezTo>
                <a:cubicBezTo>
                  <a:pt x="535960" y="37675"/>
                  <a:pt x="2603031" y="5568"/>
                  <a:pt x="3123734" y="2"/>
                </a:cubicBezTo>
                <a:close/>
              </a:path>
            </a:pathLst>
          </a:custGeom>
        </p:spPr>
      </p:pic>
      <p:sp>
        <p:nvSpPr>
          <p:cNvPr id="7" name="CuadroTexto 6">
            <a:extLst>
              <a:ext uri="{FF2B5EF4-FFF2-40B4-BE49-F238E27FC236}">
                <a16:creationId xmlns:a16="http://schemas.microsoft.com/office/drawing/2014/main" id="{E349F7C5-7206-76A3-C458-53975C4FE9B5}"/>
              </a:ext>
            </a:extLst>
          </p:cNvPr>
          <p:cNvSpPr txBox="1"/>
          <p:nvPr/>
        </p:nvSpPr>
        <p:spPr>
          <a:xfrm>
            <a:off x="2232121" y="2717029"/>
            <a:ext cx="32597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dirty="0"/>
          </a:p>
        </p:txBody>
      </p:sp>
    </p:spTree>
    <p:extLst>
      <p:ext uri="{BB962C8B-B14F-4D97-AF65-F5344CB8AC3E}">
        <p14:creationId xmlns:p14="http://schemas.microsoft.com/office/powerpoint/2010/main" val="93295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6166AB-7C94-4F8D-A863-A23201F5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0"/>
            <a:ext cx="10000343" cy="2590800"/>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8056395 w 9288370"/>
              <a:gd name="connsiteY51" fmla="*/ 337113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40556 w 9288370"/>
              <a:gd name="connsiteY39" fmla="*/ 1038857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8056395 w 9288370"/>
              <a:gd name="connsiteY51" fmla="*/ 337113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8056395 w 9288370"/>
              <a:gd name="connsiteY51" fmla="*/ 337113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79137 w 9288370"/>
              <a:gd name="connsiteY50" fmla="*/ 471495 h 1858154"/>
              <a:gd name="connsiteX51" fmla="*/ 8056395 w 9288370"/>
              <a:gd name="connsiteY51" fmla="*/ 337113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8056395 w 9288370"/>
              <a:gd name="connsiteY51" fmla="*/ 337113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549207 w 9288370"/>
              <a:gd name="connsiteY3" fmla="*/ 1634955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892583 w 9288370"/>
              <a:gd name="connsiteY32" fmla="*/ 1191762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761776 w 9288370"/>
              <a:gd name="connsiteY31" fmla="*/ 1213661 h 1858154"/>
              <a:gd name="connsiteX32" fmla="*/ 4892583 w 9288370"/>
              <a:gd name="connsiteY32" fmla="*/ 1191762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97828 w 9288370"/>
              <a:gd name="connsiteY30" fmla="*/ 1205578 h 1858154"/>
              <a:gd name="connsiteX31" fmla="*/ 4761776 w 9288370"/>
              <a:gd name="connsiteY31" fmla="*/ 1213661 h 1858154"/>
              <a:gd name="connsiteX32" fmla="*/ 4892583 w 9288370"/>
              <a:gd name="connsiteY32" fmla="*/ 1191762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761776 w 9288370"/>
              <a:gd name="connsiteY31" fmla="*/ 1213661 h 1858154"/>
              <a:gd name="connsiteX32" fmla="*/ 4892583 w 9288370"/>
              <a:gd name="connsiteY32" fmla="*/ 1191762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813926 w 9288370"/>
              <a:gd name="connsiteY31" fmla="*/ 1197619 h 1858154"/>
              <a:gd name="connsiteX32" fmla="*/ 4892583 w 9288370"/>
              <a:gd name="connsiteY32" fmla="*/ 1191762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813926 w 9288370"/>
              <a:gd name="connsiteY31" fmla="*/ 1197619 h 1858154"/>
              <a:gd name="connsiteX32" fmla="*/ 4993158 w 9288370"/>
              <a:gd name="connsiteY32" fmla="*/ 1167699 h 1858154"/>
              <a:gd name="connsiteX33" fmla="*/ 5118026 w 9288370"/>
              <a:gd name="connsiteY33" fmla="*/ 1152481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813926 w 9288370"/>
              <a:gd name="connsiteY31" fmla="*/ 1197619 h 1858154"/>
              <a:gd name="connsiteX32" fmla="*/ 4993158 w 9288370"/>
              <a:gd name="connsiteY32" fmla="*/ 1167699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813926 w 9288370"/>
              <a:gd name="connsiteY31" fmla="*/ 1197619 h 1858154"/>
              <a:gd name="connsiteX32" fmla="*/ 5049033 w 9288370"/>
              <a:gd name="connsiteY32" fmla="*/ 1159678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597828 w 9288370"/>
              <a:gd name="connsiteY30" fmla="*/ 1205578 h 1858154"/>
              <a:gd name="connsiteX31" fmla="*/ 4940576 w 9288370"/>
              <a:gd name="connsiteY31" fmla="*/ 1157514 h 1858154"/>
              <a:gd name="connsiteX32" fmla="*/ 5049033 w 9288370"/>
              <a:gd name="connsiteY32" fmla="*/ 1159678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27346 h 1858154"/>
              <a:gd name="connsiteX30" fmla="*/ 4638803 w 9288370"/>
              <a:gd name="connsiteY30" fmla="*/ 1189536 h 1858154"/>
              <a:gd name="connsiteX31" fmla="*/ 4940576 w 9288370"/>
              <a:gd name="connsiteY31" fmla="*/ 1157514 h 1858154"/>
              <a:gd name="connsiteX32" fmla="*/ 5049033 w 9288370"/>
              <a:gd name="connsiteY32" fmla="*/ 1159678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364108 w 9288370"/>
              <a:gd name="connsiteY29" fmla="*/ 1215314 h 1858154"/>
              <a:gd name="connsiteX30" fmla="*/ 4638803 w 9288370"/>
              <a:gd name="connsiteY30" fmla="*/ 1189536 h 1858154"/>
              <a:gd name="connsiteX31" fmla="*/ 4940576 w 9288370"/>
              <a:gd name="connsiteY31" fmla="*/ 1157514 h 1858154"/>
              <a:gd name="connsiteX32" fmla="*/ 5049033 w 9288370"/>
              <a:gd name="connsiteY32" fmla="*/ 1159678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212660 w 9288370"/>
              <a:gd name="connsiteY28" fmla="*/ 1279712 h 1858154"/>
              <a:gd name="connsiteX29" fmla="*/ 4364108 w 9288370"/>
              <a:gd name="connsiteY29" fmla="*/ 1215314 h 1858154"/>
              <a:gd name="connsiteX30" fmla="*/ 4638803 w 9288370"/>
              <a:gd name="connsiteY30" fmla="*/ 1189536 h 1858154"/>
              <a:gd name="connsiteX31" fmla="*/ 4940576 w 9288370"/>
              <a:gd name="connsiteY31" fmla="*/ 1157514 h 1858154"/>
              <a:gd name="connsiteX32" fmla="*/ 5049033 w 9288370"/>
              <a:gd name="connsiteY32" fmla="*/ 1159678 h 1858154"/>
              <a:gd name="connsiteX33" fmla="*/ 5181352 w 9288370"/>
              <a:gd name="connsiteY33" fmla="*/ 1144460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47202 h 1858154"/>
              <a:gd name="connsiteX39" fmla="*/ 5877806 w 9288370"/>
              <a:gd name="connsiteY39" fmla="*/ 1026825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70574 w 9288370"/>
              <a:gd name="connsiteY49" fmla="*/ 573629 h 1858154"/>
              <a:gd name="connsiteX50" fmla="*/ 7579137 w 9288370"/>
              <a:gd name="connsiteY50" fmla="*/ 471495 h 1858154"/>
              <a:gd name="connsiteX51" fmla="*/ 7881321 w 9288370"/>
              <a:gd name="connsiteY51" fmla="*/ 369197 h 1858154"/>
              <a:gd name="connsiteX52" fmla="*/ 8317613 w 9288370"/>
              <a:gd name="connsiteY52" fmla="*/ 231185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4067546 w 9288370"/>
              <a:gd name="connsiteY26" fmla="*/ 1294697 h 1858154"/>
              <a:gd name="connsiteX27" fmla="*/ 4212660 w 9288370"/>
              <a:gd name="connsiteY27" fmla="*/ 1279712 h 1858154"/>
              <a:gd name="connsiteX28" fmla="*/ 4364108 w 9288370"/>
              <a:gd name="connsiteY28" fmla="*/ 1215314 h 1858154"/>
              <a:gd name="connsiteX29" fmla="*/ 4638803 w 9288370"/>
              <a:gd name="connsiteY29" fmla="*/ 1189536 h 1858154"/>
              <a:gd name="connsiteX30" fmla="*/ 4940576 w 9288370"/>
              <a:gd name="connsiteY30" fmla="*/ 1157514 h 1858154"/>
              <a:gd name="connsiteX31" fmla="*/ 5049033 w 9288370"/>
              <a:gd name="connsiteY31" fmla="*/ 1159678 h 1858154"/>
              <a:gd name="connsiteX32" fmla="*/ 5181352 w 9288370"/>
              <a:gd name="connsiteY32" fmla="*/ 1144460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47202 h 1858154"/>
              <a:gd name="connsiteX38" fmla="*/ 5877806 w 9288370"/>
              <a:gd name="connsiteY38" fmla="*/ 1026825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70574 w 9288370"/>
              <a:gd name="connsiteY48" fmla="*/ 573629 h 1858154"/>
              <a:gd name="connsiteX49" fmla="*/ 7579137 w 9288370"/>
              <a:gd name="connsiteY49" fmla="*/ 471495 h 1858154"/>
              <a:gd name="connsiteX50" fmla="*/ 7881321 w 9288370"/>
              <a:gd name="connsiteY50" fmla="*/ 369197 h 1858154"/>
              <a:gd name="connsiteX51" fmla="*/ 8317613 w 9288370"/>
              <a:gd name="connsiteY51" fmla="*/ 231185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67546 w 9288370"/>
              <a:gd name="connsiteY25" fmla="*/ 1294697 h 1858154"/>
              <a:gd name="connsiteX26" fmla="*/ 4212660 w 9288370"/>
              <a:gd name="connsiteY26" fmla="*/ 1279712 h 1858154"/>
              <a:gd name="connsiteX27" fmla="*/ 4364108 w 9288370"/>
              <a:gd name="connsiteY27" fmla="*/ 1215314 h 1858154"/>
              <a:gd name="connsiteX28" fmla="*/ 4638803 w 9288370"/>
              <a:gd name="connsiteY28" fmla="*/ 1189536 h 1858154"/>
              <a:gd name="connsiteX29" fmla="*/ 4940576 w 9288370"/>
              <a:gd name="connsiteY29" fmla="*/ 1157514 h 1858154"/>
              <a:gd name="connsiteX30" fmla="*/ 5049033 w 9288370"/>
              <a:gd name="connsiteY30" fmla="*/ 1159678 h 1858154"/>
              <a:gd name="connsiteX31" fmla="*/ 5181352 w 9288370"/>
              <a:gd name="connsiteY31" fmla="*/ 1144460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47202 h 1858154"/>
              <a:gd name="connsiteX37" fmla="*/ 5877806 w 9288370"/>
              <a:gd name="connsiteY37" fmla="*/ 1026825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70574 w 9288370"/>
              <a:gd name="connsiteY47" fmla="*/ 573629 h 1858154"/>
              <a:gd name="connsiteX48" fmla="*/ 7579137 w 9288370"/>
              <a:gd name="connsiteY48" fmla="*/ 471495 h 1858154"/>
              <a:gd name="connsiteX49" fmla="*/ 7881321 w 9288370"/>
              <a:gd name="connsiteY49" fmla="*/ 369197 h 1858154"/>
              <a:gd name="connsiteX50" fmla="*/ 8317613 w 9288370"/>
              <a:gd name="connsiteY50" fmla="*/ 231185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212660 w 9288370"/>
              <a:gd name="connsiteY26" fmla="*/ 1279712 h 1858154"/>
              <a:gd name="connsiteX27" fmla="*/ 4364108 w 9288370"/>
              <a:gd name="connsiteY27" fmla="*/ 1215314 h 1858154"/>
              <a:gd name="connsiteX28" fmla="*/ 4638803 w 9288370"/>
              <a:gd name="connsiteY28" fmla="*/ 1189536 h 1858154"/>
              <a:gd name="connsiteX29" fmla="*/ 4940576 w 9288370"/>
              <a:gd name="connsiteY29" fmla="*/ 1157514 h 1858154"/>
              <a:gd name="connsiteX30" fmla="*/ 5049033 w 9288370"/>
              <a:gd name="connsiteY30" fmla="*/ 1159678 h 1858154"/>
              <a:gd name="connsiteX31" fmla="*/ 5181352 w 9288370"/>
              <a:gd name="connsiteY31" fmla="*/ 1144460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47202 h 1858154"/>
              <a:gd name="connsiteX37" fmla="*/ 5877806 w 9288370"/>
              <a:gd name="connsiteY37" fmla="*/ 1026825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70574 w 9288370"/>
              <a:gd name="connsiteY47" fmla="*/ 573629 h 1858154"/>
              <a:gd name="connsiteX48" fmla="*/ 7579137 w 9288370"/>
              <a:gd name="connsiteY48" fmla="*/ 471495 h 1858154"/>
              <a:gd name="connsiteX49" fmla="*/ 7881321 w 9288370"/>
              <a:gd name="connsiteY49" fmla="*/ 369197 h 1858154"/>
              <a:gd name="connsiteX50" fmla="*/ 8317613 w 9288370"/>
              <a:gd name="connsiteY50" fmla="*/ 231185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305785 w 9288370"/>
              <a:gd name="connsiteY26" fmla="*/ 1279712 h 1858154"/>
              <a:gd name="connsiteX27" fmla="*/ 4364108 w 9288370"/>
              <a:gd name="connsiteY27" fmla="*/ 1215314 h 1858154"/>
              <a:gd name="connsiteX28" fmla="*/ 4638803 w 9288370"/>
              <a:gd name="connsiteY28" fmla="*/ 1189536 h 1858154"/>
              <a:gd name="connsiteX29" fmla="*/ 4940576 w 9288370"/>
              <a:gd name="connsiteY29" fmla="*/ 1157514 h 1858154"/>
              <a:gd name="connsiteX30" fmla="*/ 5049033 w 9288370"/>
              <a:gd name="connsiteY30" fmla="*/ 1159678 h 1858154"/>
              <a:gd name="connsiteX31" fmla="*/ 5181352 w 9288370"/>
              <a:gd name="connsiteY31" fmla="*/ 1144460 h 1858154"/>
              <a:gd name="connsiteX32" fmla="*/ 5309678 w 9288370"/>
              <a:gd name="connsiteY32" fmla="*/ 1128278 h 1858154"/>
              <a:gd name="connsiteX33" fmla="*/ 5474724 w 9288370"/>
              <a:gd name="connsiteY33" fmla="*/ 1091167 h 1858154"/>
              <a:gd name="connsiteX34" fmla="*/ 5612132 w 9288370"/>
              <a:gd name="connsiteY34" fmla="*/ 1051509 h 1858154"/>
              <a:gd name="connsiteX35" fmla="*/ 5776618 w 9288370"/>
              <a:gd name="connsiteY35" fmla="*/ 1053037 h 1858154"/>
              <a:gd name="connsiteX36" fmla="*/ 5785786 w 9288370"/>
              <a:gd name="connsiteY36" fmla="*/ 1047202 h 1858154"/>
              <a:gd name="connsiteX37" fmla="*/ 5877806 w 9288370"/>
              <a:gd name="connsiteY37" fmla="*/ 1026825 h 1858154"/>
              <a:gd name="connsiteX38" fmla="*/ 5943596 w 9288370"/>
              <a:gd name="connsiteY38" fmla="*/ 1043237 h 1858154"/>
              <a:gd name="connsiteX39" fmla="*/ 5985730 w 9288370"/>
              <a:gd name="connsiteY39" fmla="*/ 1035396 h 1858154"/>
              <a:gd name="connsiteX40" fmla="*/ 6103109 w 9288370"/>
              <a:gd name="connsiteY40" fmla="*/ 1019019 h 1858154"/>
              <a:gd name="connsiteX41" fmla="*/ 6222406 w 9288370"/>
              <a:gd name="connsiteY41" fmla="*/ 985341 h 1858154"/>
              <a:gd name="connsiteX42" fmla="*/ 6598672 w 9288370"/>
              <a:gd name="connsiteY42" fmla="*/ 902062 h 1858154"/>
              <a:gd name="connsiteX43" fmla="*/ 6766149 w 9288370"/>
              <a:gd name="connsiteY43" fmla="*/ 846132 h 1858154"/>
              <a:gd name="connsiteX44" fmla="*/ 6886312 w 9288370"/>
              <a:gd name="connsiteY44" fmla="*/ 781877 h 1858154"/>
              <a:gd name="connsiteX45" fmla="*/ 7006457 w 9288370"/>
              <a:gd name="connsiteY45" fmla="*/ 699758 h 1858154"/>
              <a:gd name="connsiteX46" fmla="*/ 7231643 w 9288370"/>
              <a:gd name="connsiteY46" fmla="*/ 640778 h 1858154"/>
              <a:gd name="connsiteX47" fmla="*/ 7370574 w 9288370"/>
              <a:gd name="connsiteY47" fmla="*/ 573629 h 1858154"/>
              <a:gd name="connsiteX48" fmla="*/ 7579137 w 9288370"/>
              <a:gd name="connsiteY48" fmla="*/ 471495 h 1858154"/>
              <a:gd name="connsiteX49" fmla="*/ 7881321 w 9288370"/>
              <a:gd name="connsiteY49" fmla="*/ 369197 h 1858154"/>
              <a:gd name="connsiteX50" fmla="*/ 8317613 w 9288370"/>
              <a:gd name="connsiteY50" fmla="*/ 231185 h 1858154"/>
              <a:gd name="connsiteX51" fmla="*/ 8428864 w 9288370"/>
              <a:gd name="connsiteY51" fmla="*/ 208471 h 1858154"/>
              <a:gd name="connsiteX52" fmla="*/ 8616510 w 9288370"/>
              <a:gd name="connsiteY52" fmla="*/ 161973 h 1858154"/>
              <a:gd name="connsiteX53" fmla="*/ 8826766 w 9288370"/>
              <a:gd name="connsiteY53" fmla="*/ 152111 h 1858154"/>
              <a:gd name="connsiteX54" fmla="*/ 8917647 w 9288370"/>
              <a:gd name="connsiteY54" fmla="*/ 112232 h 1858154"/>
              <a:gd name="connsiteX55" fmla="*/ 9182272 w 9288370"/>
              <a:gd name="connsiteY55" fmla="*/ 37171 h 1858154"/>
              <a:gd name="connsiteX56" fmla="*/ 9232990 w 9288370"/>
              <a:gd name="connsiteY56" fmla="*/ 24074 h 1858154"/>
              <a:gd name="connsiteX57" fmla="*/ 9288370 w 9288370"/>
              <a:gd name="connsiteY57" fmla="*/ 0 h 1858154"/>
              <a:gd name="connsiteX58" fmla="*/ 0 w 9288370"/>
              <a:gd name="connsiteY58" fmla="*/ 0 h 1858154"/>
              <a:gd name="connsiteX59" fmla="*/ 0 w 9288370"/>
              <a:gd name="connsiteY59"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364108 w 9288370"/>
              <a:gd name="connsiteY26" fmla="*/ 1215314 h 1858154"/>
              <a:gd name="connsiteX27" fmla="*/ 4638803 w 9288370"/>
              <a:gd name="connsiteY27" fmla="*/ 1189536 h 1858154"/>
              <a:gd name="connsiteX28" fmla="*/ 4940576 w 9288370"/>
              <a:gd name="connsiteY28" fmla="*/ 1157514 h 1858154"/>
              <a:gd name="connsiteX29" fmla="*/ 5049033 w 9288370"/>
              <a:gd name="connsiteY29" fmla="*/ 1159678 h 1858154"/>
              <a:gd name="connsiteX30" fmla="*/ 5181352 w 9288370"/>
              <a:gd name="connsiteY30" fmla="*/ 1144460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47202 h 1858154"/>
              <a:gd name="connsiteX36" fmla="*/ 5877806 w 9288370"/>
              <a:gd name="connsiteY36" fmla="*/ 1026825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70574 w 9288370"/>
              <a:gd name="connsiteY46" fmla="*/ 573629 h 1858154"/>
              <a:gd name="connsiteX47" fmla="*/ 7579137 w 9288370"/>
              <a:gd name="connsiteY47" fmla="*/ 471495 h 1858154"/>
              <a:gd name="connsiteX48" fmla="*/ 7881321 w 9288370"/>
              <a:gd name="connsiteY48" fmla="*/ 369197 h 1858154"/>
              <a:gd name="connsiteX49" fmla="*/ 8317613 w 9288370"/>
              <a:gd name="connsiteY49" fmla="*/ 231185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382733 w 9288370"/>
              <a:gd name="connsiteY26" fmla="*/ 1167187 h 1858154"/>
              <a:gd name="connsiteX27" fmla="*/ 4638803 w 9288370"/>
              <a:gd name="connsiteY27" fmla="*/ 1189536 h 1858154"/>
              <a:gd name="connsiteX28" fmla="*/ 4940576 w 9288370"/>
              <a:gd name="connsiteY28" fmla="*/ 1157514 h 1858154"/>
              <a:gd name="connsiteX29" fmla="*/ 5049033 w 9288370"/>
              <a:gd name="connsiteY29" fmla="*/ 1159678 h 1858154"/>
              <a:gd name="connsiteX30" fmla="*/ 5181352 w 9288370"/>
              <a:gd name="connsiteY30" fmla="*/ 1144460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47202 h 1858154"/>
              <a:gd name="connsiteX36" fmla="*/ 5877806 w 9288370"/>
              <a:gd name="connsiteY36" fmla="*/ 1026825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70574 w 9288370"/>
              <a:gd name="connsiteY46" fmla="*/ 573629 h 1858154"/>
              <a:gd name="connsiteX47" fmla="*/ 7579137 w 9288370"/>
              <a:gd name="connsiteY47" fmla="*/ 471495 h 1858154"/>
              <a:gd name="connsiteX48" fmla="*/ 7881321 w 9288370"/>
              <a:gd name="connsiteY48" fmla="*/ 369197 h 1858154"/>
              <a:gd name="connsiteX49" fmla="*/ 8317613 w 9288370"/>
              <a:gd name="connsiteY49" fmla="*/ 231185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382733 w 9288370"/>
              <a:gd name="connsiteY26" fmla="*/ 1167187 h 1858154"/>
              <a:gd name="connsiteX27" fmla="*/ 4638803 w 9288370"/>
              <a:gd name="connsiteY27" fmla="*/ 1189536 h 1858154"/>
              <a:gd name="connsiteX28" fmla="*/ 4940576 w 9288370"/>
              <a:gd name="connsiteY28" fmla="*/ 1157514 h 1858154"/>
              <a:gd name="connsiteX29" fmla="*/ 5049033 w 9288370"/>
              <a:gd name="connsiteY29" fmla="*/ 1159678 h 1858154"/>
              <a:gd name="connsiteX30" fmla="*/ 5181352 w 9288370"/>
              <a:gd name="connsiteY30" fmla="*/ 1144460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47202 h 1858154"/>
              <a:gd name="connsiteX36" fmla="*/ 5877806 w 9288370"/>
              <a:gd name="connsiteY36" fmla="*/ 1026825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70574 w 9288370"/>
              <a:gd name="connsiteY46" fmla="*/ 573629 h 1858154"/>
              <a:gd name="connsiteX47" fmla="*/ 7579137 w 9288370"/>
              <a:gd name="connsiteY47" fmla="*/ 471495 h 1858154"/>
              <a:gd name="connsiteX48" fmla="*/ 7881321 w 9288370"/>
              <a:gd name="connsiteY48" fmla="*/ 369197 h 1858154"/>
              <a:gd name="connsiteX49" fmla="*/ 8317613 w 9288370"/>
              <a:gd name="connsiteY49" fmla="*/ 231185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07947 w 9288370"/>
              <a:gd name="connsiteY25" fmla="*/ 1270634 h 1858154"/>
              <a:gd name="connsiteX26" fmla="*/ 4382733 w 9288370"/>
              <a:gd name="connsiteY26" fmla="*/ 1167187 h 1858154"/>
              <a:gd name="connsiteX27" fmla="*/ 4638803 w 9288370"/>
              <a:gd name="connsiteY27" fmla="*/ 1189536 h 1858154"/>
              <a:gd name="connsiteX28" fmla="*/ 4940576 w 9288370"/>
              <a:gd name="connsiteY28" fmla="*/ 1157514 h 1858154"/>
              <a:gd name="connsiteX29" fmla="*/ 5049033 w 9288370"/>
              <a:gd name="connsiteY29" fmla="*/ 1159678 h 1858154"/>
              <a:gd name="connsiteX30" fmla="*/ 5181352 w 9288370"/>
              <a:gd name="connsiteY30" fmla="*/ 1144460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47202 h 1858154"/>
              <a:gd name="connsiteX36" fmla="*/ 5877806 w 9288370"/>
              <a:gd name="connsiteY36" fmla="*/ 1026825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70574 w 9288370"/>
              <a:gd name="connsiteY46" fmla="*/ 573629 h 1858154"/>
              <a:gd name="connsiteX47" fmla="*/ 7579137 w 9288370"/>
              <a:gd name="connsiteY47" fmla="*/ 471495 h 1858154"/>
              <a:gd name="connsiteX48" fmla="*/ 7881321 w 9288370"/>
              <a:gd name="connsiteY48" fmla="*/ 369197 h 1858154"/>
              <a:gd name="connsiteX49" fmla="*/ 8317613 w 9288370"/>
              <a:gd name="connsiteY49" fmla="*/ 231185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 name="connsiteX0" fmla="*/ 0 w 9288370"/>
              <a:gd name="connsiteY0" fmla="*/ 1858154 h 1858154"/>
              <a:gd name="connsiteX1" fmla="*/ 1049 w 9288370"/>
              <a:gd name="connsiteY1" fmla="*/ 1857909 h 1858154"/>
              <a:gd name="connsiteX2" fmla="*/ 292201 w 9288370"/>
              <a:gd name="connsiteY2" fmla="*/ 1735050 h 1858154"/>
              <a:gd name="connsiteX3" fmla="*/ 549207 w 9288370"/>
              <a:gd name="connsiteY3" fmla="*/ 1634955 h 1858154"/>
              <a:gd name="connsiteX4" fmla="*/ 785368 w 9288370"/>
              <a:gd name="connsiteY4" fmla="*/ 1562599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1990030 w 9288370"/>
              <a:gd name="connsiteY11" fmla="*/ 1433971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4052647 w 9288370"/>
              <a:gd name="connsiteY25" fmla="*/ 1222508 h 1858154"/>
              <a:gd name="connsiteX26" fmla="*/ 4382733 w 9288370"/>
              <a:gd name="connsiteY26" fmla="*/ 1167187 h 1858154"/>
              <a:gd name="connsiteX27" fmla="*/ 4638803 w 9288370"/>
              <a:gd name="connsiteY27" fmla="*/ 1189536 h 1858154"/>
              <a:gd name="connsiteX28" fmla="*/ 4940576 w 9288370"/>
              <a:gd name="connsiteY28" fmla="*/ 1157514 h 1858154"/>
              <a:gd name="connsiteX29" fmla="*/ 5049033 w 9288370"/>
              <a:gd name="connsiteY29" fmla="*/ 1159678 h 1858154"/>
              <a:gd name="connsiteX30" fmla="*/ 5181352 w 9288370"/>
              <a:gd name="connsiteY30" fmla="*/ 1144460 h 1858154"/>
              <a:gd name="connsiteX31" fmla="*/ 5309678 w 9288370"/>
              <a:gd name="connsiteY31" fmla="*/ 1128278 h 1858154"/>
              <a:gd name="connsiteX32" fmla="*/ 5474724 w 9288370"/>
              <a:gd name="connsiteY32" fmla="*/ 1091167 h 1858154"/>
              <a:gd name="connsiteX33" fmla="*/ 5612132 w 9288370"/>
              <a:gd name="connsiteY33" fmla="*/ 1051509 h 1858154"/>
              <a:gd name="connsiteX34" fmla="*/ 5776618 w 9288370"/>
              <a:gd name="connsiteY34" fmla="*/ 1053037 h 1858154"/>
              <a:gd name="connsiteX35" fmla="*/ 5785786 w 9288370"/>
              <a:gd name="connsiteY35" fmla="*/ 1047202 h 1858154"/>
              <a:gd name="connsiteX36" fmla="*/ 5877806 w 9288370"/>
              <a:gd name="connsiteY36" fmla="*/ 1026825 h 1858154"/>
              <a:gd name="connsiteX37" fmla="*/ 5943596 w 9288370"/>
              <a:gd name="connsiteY37" fmla="*/ 1043237 h 1858154"/>
              <a:gd name="connsiteX38" fmla="*/ 5985730 w 9288370"/>
              <a:gd name="connsiteY38" fmla="*/ 1035396 h 1858154"/>
              <a:gd name="connsiteX39" fmla="*/ 6103109 w 9288370"/>
              <a:gd name="connsiteY39" fmla="*/ 1019019 h 1858154"/>
              <a:gd name="connsiteX40" fmla="*/ 6222406 w 9288370"/>
              <a:gd name="connsiteY40" fmla="*/ 985341 h 1858154"/>
              <a:gd name="connsiteX41" fmla="*/ 6598672 w 9288370"/>
              <a:gd name="connsiteY41" fmla="*/ 902062 h 1858154"/>
              <a:gd name="connsiteX42" fmla="*/ 6766149 w 9288370"/>
              <a:gd name="connsiteY42" fmla="*/ 846132 h 1858154"/>
              <a:gd name="connsiteX43" fmla="*/ 6886312 w 9288370"/>
              <a:gd name="connsiteY43" fmla="*/ 781877 h 1858154"/>
              <a:gd name="connsiteX44" fmla="*/ 7006457 w 9288370"/>
              <a:gd name="connsiteY44" fmla="*/ 699758 h 1858154"/>
              <a:gd name="connsiteX45" fmla="*/ 7231643 w 9288370"/>
              <a:gd name="connsiteY45" fmla="*/ 640778 h 1858154"/>
              <a:gd name="connsiteX46" fmla="*/ 7370574 w 9288370"/>
              <a:gd name="connsiteY46" fmla="*/ 573629 h 1858154"/>
              <a:gd name="connsiteX47" fmla="*/ 7579137 w 9288370"/>
              <a:gd name="connsiteY47" fmla="*/ 471495 h 1858154"/>
              <a:gd name="connsiteX48" fmla="*/ 7881321 w 9288370"/>
              <a:gd name="connsiteY48" fmla="*/ 369197 h 1858154"/>
              <a:gd name="connsiteX49" fmla="*/ 8317613 w 9288370"/>
              <a:gd name="connsiteY49" fmla="*/ 231185 h 1858154"/>
              <a:gd name="connsiteX50" fmla="*/ 8428864 w 9288370"/>
              <a:gd name="connsiteY50" fmla="*/ 208471 h 1858154"/>
              <a:gd name="connsiteX51" fmla="*/ 8616510 w 9288370"/>
              <a:gd name="connsiteY51" fmla="*/ 161973 h 1858154"/>
              <a:gd name="connsiteX52" fmla="*/ 8826766 w 9288370"/>
              <a:gd name="connsiteY52" fmla="*/ 152111 h 1858154"/>
              <a:gd name="connsiteX53" fmla="*/ 8917647 w 9288370"/>
              <a:gd name="connsiteY53" fmla="*/ 112232 h 1858154"/>
              <a:gd name="connsiteX54" fmla="*/ 9182272 w 9288370"/>
              <a:gd name="connsiteY54" fmla="*/ 37171 h 1858154"/>
              <a:gd name="connsiteX55" fmla="*/ 9232990 w 9288370"/>
              <a:gd name="connsiteY55" fmla="*/ 24074 h 1858154"/>
              <a:gd name="connsiteX56" fmla="*/ 9288370 w 9288370"/>
              <a:gd name="connsiteY56" fmla="*/ 0 h 1858154"/>
              <a:gd name="connsiteX57" fmla="*/ 0 w 9288370"/>
              <a:gd name="connsiteY57" fmla="*/ 0 h 1858154"/>
              <a:gd name="connsiteX58" fmla="*/ 0 w 9288370"/>
              <a:gd name="connsiteY58" fmla="*/ 1858154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288370" h="1858154">
                <a:moveTo>
                  <a:pt x="0" y="1858154"/>
                </a:moveTo>
                <a:lnTo>
                  <a:pt x="1049" y="1857909"/>
                </a:lnTo>
                <a:cubicBezTo>
                  <a:pt x="74675" y="1831386"/>
                  <a:pt x="158934" y="1799813"/>
                  <a:pt x="292201" y="1735050"/>
                </a:cubicBezTo>
                <a:cubicBezTo>
                  <a:pt x="430744" y="1681850"/>
                  <a:pt x="287957" y="1691652"/>
                  <a:pt x="549207" y="1634955"/>
                </a:cubicBezTo>
                <a:cubicBezTo>
                  <a:pt x="595644" y="1629551"/>
                  <a:pt x="591902" y="1606366"/>
                  <a:pt x="785368" y="1562599"/>
                </a:cubicBezTo>
                <a:cubicBezTo>
                  <a:pt x="844429" y="1559792"/>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808911" y="1469522"/>
                  <a:pt x="1990030" y="1433971"/>
                </a:cubicBezTo>
                <a:cubicBezTo>
                  <a:pt x="2026844" y="1409998"/>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85565" y="1262580"/>
                  <a:pt x="4004806" y="1218181"/>
                  <a:pt x="4052647" y="1222508"/>
                </a:cubicBezTo>
                <a:cubicBezTo>
                  <a:pt x="4244626" y="1220110"/>
                  <a:pt x="4328579" y="1197658"/>
                  <a:pt x="4382733" y="1167187"/>
                </a:cubicBezTo>
                <a:cubicBezTo>
                  <a:pt x="4480717" y="1134169"/>
                  <a:pt x="4571415" y="1195602"/>
                  <a:pt x="4638803" y="1189536"/>
                </a:cubicBezTo>
                <a:lnTo>
                  <a:pt x="4940576" y="1157514"/>
                </a:lnTo>
                <a:lnTo>
                  <a:pt x="5049033" y="1159678"/>
                </a:lnTo>
                <a:cubicBezTo>
                  <a:pt x="5121822" y="1133768"/>
                  <a:pt x="5120186" y="1184736"/>
                  <a:pt x="5181352" y="1144460"/>
                </a:cubicBezTo>
                <a:cubicBezTo>
                  <a:pt x="5299869" y="1119014"/>
                  <a:pt x="5260783" y="1137160"/>
                  <a:pt x="5309678" y="1128278"/>
                </a:cubicBezTo>
                <a:cubicBezTo>
                  <a:pt x="5358573" y="1119396"/>
                  <a:pt x="5419708" y="1103537"/>
                  <a:pt x="5474724" y="1091167"/>
                </a:cubicBezTo>
                <a:lnTo>
                  <a:pt x="5612132" y="1051509"/>
                </a:lnTo>
                <a:cubicBezTo>
                  <a:pt x="5662448" y="1045154"/>
                  <a:pt x="5747676" y="1053086"/>
                  <a:pt x="5776618" y="1053037"/>
                </a:cubicBezTo>
                <a:lnTo>
                  <a:pt x="5785786" y="1047202"/>
                </a:lnTo>
                <a:lnTo>
                  <a:pt x="5877806" y="1026825"/>
                </a:lnTo>
                <a:cubicBezTo>
                  <a:pt x="5904108" y="1025496"/>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226776" y="961837"/>
                  <a:pt x="6531340" y="924134"/>
                  <a:pt x="6598672" y="902062"/>
                </a:cubicBezTo>
                <a:cubicBezTo>
                  <a:pt x="6752092" y="866276"/>
                  <a:pt x="6727370" y="816285"/>
                  <a:pt x="6766149" y="846132"/>
                </a:cubicBezTo>
                <a:cubicBezTo>
                  <a:pt x="6769021" y="824324"/>
                  <a:pt x="6844288" y="800250"/>
                  <a:pt x="6886312" y="781877"/>
                </a:cubicBezTo>
                <a:cubicBezTo>
                  <a:pt x="6904346" y="770915"/>
                  <a:pt x="6974811" y="693660"/>
                  <a:pt x="7006457" y="699758"/>
                </a:cubicBezTo>
                <a:cubicBezTo>
                  <a:pt x="7015878" y="688760"/>
                  <a:pt x="7169942" y="678731"/>
                  <a:pt x="7231643" y="640778"/>
                </a:cubicBezTo>
                <a:cubicBezTo>
                  <a:pt x="7291087" y="623099"/>
                  <a:pt x="7316048" y="591904"/>
                  <a:pt x="7370574" y="573629"/>
                </a:cubicBezTo>
                <a:cubicBezTo>
                  <a:pt x="7566915" y="505583"/>
                  <a:pt x="7523244" y="462737"/>
                  <a:pt x="7579137" y="471495"/>
                </a:cubicBezTo>
                <a:cubicBezTo>
                  <a:pt x="7660405" y="461882"/>
                  <a:pt x="7616693" y="449354"/>
                  <a:pt x="7881321" y="369197"/>
                </a:cubicBezTo>
                <a:cubicBezTo>
                  <a:pt x="8145949" y="289040"/>
                  <a:pt x="8232585" y="225331"/>
                  <a:pt x="8317613" y="231185"/>
                </a:cubicBezTo>
                <a:cubicBezTo>
                  <a:pt x="8391604" y="228556"/>
                  <a:pt x="8379048" y="220006"/>
                  <a:pt x="8428864" y="208471"/>
                </a:cubicBezTo>
                <a:cubicBezTo>
                  <a:pt x="8478680" y="196936"/>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lnTo>
                  <a:pt x="0" y="1858154"/>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4C70502-30A1-3F6F-819D-240E22C75D12}"/>
              </a:ext>
            </a:extLst>
          </p:cNvPr>
          <p:cNvSpPr>
            <a:spLocks noGrp="1"/>
          </p:cNvSpPr>
          <p:nvPr>
            <p:ph type="title"/>
          </p:nvPr>
        </p:nvSpPr>
        <p:spPr>
          <a:xfrm>
            <a:off x="1219200" y="947057"/>
            <a:ext cx="8781143" cy="1322519"/>
          </a:xfrm>
        </p:spPr>
        <p:txBody>
          <a:bodyPr anchor="ctr">
            <a:normAutofit fontScale="90000"/>
          </a:bodyPr>
          <a:lstStyle/>
          <a:p>
            <a:r>
              <a:rPr lang="es-ES" dirty="0"/>
              <a:t>Data </a:t>
            </a:r>
            <a:r>
              <a:rPr lang="es-ES" dirty="0" err="1"/>
              <a:t>Analisis</a:t>
            </a:r>
            <a:r>
              <a:rPr lang="es-ES" dirty="0"/>
              <a:t>:</a:t>
            </a:r>
            <a:br>
              <a:rPr lang="es-ES" dirty="0"/>
            </a:br>
            <a:r>
              <a:rPr lang="es-ES" dirty="0"/>
              <a:t> </a:t>
            </a:r>
            <a:r>
              <a:rPr lang="es-ES" dirty="0" err="1"/>
              <a:t>My</a:t>
            </a:r>
            <a:r>
              <a:rPr lang="es-ES" dirty="0"/>
              <a:t> </a:t>
            </a:r>
            <a:r>
              <a:rPr lang="es-ES" dirty="0" err="1"/>
              <a:t>hypotheses</a:t>
            </a:r>
          </a:p>
        </p:txBody>
      </p:sp>
      <p:sp>
        <p:nvSpPr>
          <p:cNvPr id="3" name="Marcador de contenido 2">
            <a:extLst>
              <a:ext uri="{FF2B5EF4-FFF2-40B4-BE49-F238E27FC236}">
                <a16:creationId xmlns:a16="http://schemas.microsoft.com/office/drawing/2014/main" id="{E388E42D-2D52-0D5E-B784-F1D796EAF21E}"/>
              </a:ext>
            </a:extLst>
          </p:cNvPr>
          <p:cNvSpPr>
            <a:spLocks noGrp="1"/>
          </p:cNvSpPr>
          <p:nvPr>
            <p:ph idx="1"/>
          </p:nvPr>
        </p:nvSpPr>
        <p:spPr>
          <a:xfrm>
            <a:off x="5019995" y="2430188"/>
            <a:ext cx="6371905" cy="3894412"/>
          </a:xfrm>
        </p:spPr>
        <p:txBody>
          <a:bodyPr anchor="ctr">
            <a:normAutofit/>
          </a:bodyPr>
          <a:lstStyle/>
          <a:p>
            <a:r>
              <a:rPr lang="es-ES" sz="1800" dirty="0">
                <a:ea typeface="+mn-lt"/>
                <a:cs typeface="+mn-lt"/>
              </a:rPr>
              <a:t>#1 Heavy </a:t>
            </a:r>
            <a:r>
              <a:rPr lang="es-ES" sz="1800" dirty="0" err="1">
                <a:ea typeface="+mn-lt"/>
                <a:cs typeface="+mn-lt"/>
              </a:rPr>
              <a:t>games</a:t>
            </a:r>
            <a:r>
              <a:rPr lang="es-ES" sz="1800" dirty="0">
                <a:ea typeface="+mn-lt"/>
                <a:cs typeface="+mn-lt"/>
              </a:rPr>
              <a:t> </a:t>
            </a:r>
            <a:r>
              <a:rPr lang="es-ES" sz="1800" dirty="0" err="1">
                <a:ea typeface="+mn-lt"/>
                <a:cs typeface="+mn-lt"/>
              </a:rPr>
              <a:t>will</a:t>
            </a:r>
            <a:r>
              <a:rPr lang="es-ES" sz="1800" dirty="0">
                <a:ea typeface="+mn-lt"/>
                <a:cs typeface="+mn-lt"/>
              </a:rPr>
              <a:t> be </a:t>
            </a:r>
            <a:r>
              <a:rPr lang="es-ES" sz="1800" dirty="0" err="1">
                <a:ea typeface="+mn-lt"/>
                <a:cs typeface="+mn-lt"/>
              </a:rPr>
              <a:t>higher</a:t>
            </a:r>
            <a:r>
              <a:rPr lang="es-ES" sz="1800" dirty="0">
                <a:ea typeface="+mn-lt"/>
                <a:cs typeface="+mn-lt"/>
              </a:rPr>
              <a:t> </a:t>
            </a:r>
            <a:r>
              <a:rPr lang="es-ES" sz="1800" dirty="0" err="1">
                <a:ea typeface="+mn-lt"/>
                <a:cs typeface="+mn-lt"/>
              </a:rPr>
              <a:t>ranked</a:t>
            </a:r>
            <a:r>
              <a:rPr lang="es-ES" sz="1800" dirty="0">
                <a:ea typeface="+mn-lt"/>
                <a:cs typeface="+mn-lt"/>
              </a:rPr>
              <a:t>.</a:t>
            </a:r>
            <a:endParaRPr lang="es-ES" sz="1800"/>
          </a:p>
          <a:p>
            <a:r>
              <a:rPr lang="es-ES" sz="1800" dirty="0">
                <a:ea typeface="+mn-lt"/>
                <a:cs typeface="+mn-lt"/>
              </a:rPr>
              <a:t>#2 </a:t>
            </a:r>
            <a:r>
              <a:rPr lang="es-ES" sz="1800" dirty="0" err="1">
                <a:ea typeface="+mn-lt"/>
                <a:cs typeface="+mn-lt"/>
              </a:rPr>
              <a:t>Category</a:t>
            </a:r>
            <a:r>
              <a:rPr lang="es-ES" sz="1800" dirty="0">
                <a:ea typeface="+mn-lt"/>
                <a:cs typeface="+mn-lt"/>
              </a:rPr>
              <a:t> </a:t>
            </a:r>
            <a:r>
              <a:rPr lang="es-ES" sz="1800" dirty="0" err="1">
                <a:ea typeface="+mn-lt"/>
                <a:cs typeface="+mn-lt"/>
              </a:rPr>
              <a:t>representation</a:t>
            </a:r>
            <a:r>
              <a:rPr lang="es-ES" sz="1800" dirty="0">
                <a:ea typeface="+mn-lt"/>
                <a:cs typeface="+mn-lt"/>
              </a:rPr>
              <a:t> </a:t>
            </a:r>
            <a:r>
              <a:rPr lang="es-ES" sz="1800" dirty="0" err="1">
                <a:ea typeface="+mn-lt"/>
                <a:cs typeface="+mn-lt"/>
              </a:rPr>
              <a:t>not</a:t>
            </a:r>
            <a:r>
              <a:rPr lang="es-ES" sz="1800" dirty="0">
                <a:ea typeface="+mn-lt"/>
                <a:cs typeface="+mn-lt"/>
              </a:rPr>
              <a:t> </a:t>
            </a:r>
            <a:r>
              <a:rPr lang="es-ES" sz="1800" dirty="0" err="1">
                <a:ea typeface="+mn-lt"/>
                <a:cs typeface="+mn-lt"/>
              </a:rPr>
              <a:t>linked</a:t>
            </a:r>
            <a:r>
              <a:rPr lang="es-ES" sz="1800" dirty="0">
                <a:ea typeface="+mn-lt"/>
                <a:cs typeface="+mn-lt"/>
              </a:rPr>
              <a:t> </a:t>
            </a:r>
            <a:r>
              <a:rPr lang="es-ES" sz="1800" dirty="0" err="1">
                <a:ea typeface="+mn-lt"/>
                <a:cs typeface="+mn-lt"/>
              </a:rPr>
              <a:t>to</a:t>
            </a:r>
            <a:r>
              <a:rPr lang="es-ES" sz="1800" dirty="0">
                <a:ea typeface="+mn-lt"/>
                <a:cs typeface="+mn-lt"/>
              </a:rPr>
              <a:t> sales.</a:t>
            </a:r>
            <a:endParaRPr lang="es-ES" sz="1800"/>
          </a:p>
          <a:p>
            <a:r>
              <a:rPr lang="es-ES" sz="1800" dirty="0">
                <a:ea typeface="+mn-lt"/>
                <a:cs typeface="+mn-lt"/>
              </a:rPr>
              <a:t>BGG: "</a:t>
            </a:r>
            <a:r>
              <a:rPr lang="es-ES" sz="1800" dirty="0" err="1">
                <a:ea typeface="+mn-lt"/>
                <a:cs typeface="+mn-lt"/>
              </a:rPr>
              <a:t>almost</a:t>
            </a:r>
            <a:r>
              <a:rPr lang="es-ES" sz="1800" dirty="0">
                <a:ea typeface="+mn-lt"/>
                <a:cs typeface="+mn-lt"/>
              </a:rPr>
              <a:t> </a:t>
            </a:r>
            <a:r>
              <a:rPr lang="es-ES" sz="1800" dirty="0" err="1">
                <a:ea typeface="+mn-lt"/>
                <a:cs typeface="+mn-lt"/>
              </a:rPr>
              <a:t>all</a:t>
            </a:r>
            <a:r>
              <a:rPr lang="es-ES" sz="1800" dirty="0">
                <a:ea typeface="+mn-lt"/>
                <a:cs typeface="+mn-lt"/>
              </a:rPr>
              <a:t> </a:t>
            </a:r>
            <a:r>
              <a:rPr lang="es-ES" sz="1800" dirty="0" err="1">
                <a:ea typeface="+mn-lt"/>
                <a:cs typeface="+mn-lt"/>
              </a:rPr>
              <a:t>users</a:t>
            </a:r>
            <a:r>
              <a:rPr lang="es-ES" sz="1800" dirty="0">
                <a:ea typeface="+mn-lt"/>
                <a:cs typeface="+mn-lt"/>
              </a:rPr>
              <a:t> </a:t>
            </a:r>
            <a:r>
              <a:rPr lang="es-ES" sz="1800" dirty="0" err="1">
                <a:ea typeface="+mn-lt"/>
                <a:cs typeface="+mn-lt"/>
              </a:rPr>
              <a:t>prefer</a:t>
            </a:r>
            <a:r>
              <a:rPr lang="es-ES" sz="1800" dirty="0">
                <a:ea typeface="+mn-lt"/>
                <a:cs typeface="+mn-lt"/>
              </a:rPr>
              <a:t> </a:t>
            </a:r>
            <a:r>
              <a:rPr lang="es-ES" sz="1800" dirty="0" err="1">
                <a:ea typeface="+mn-lt"/>
                <a:cs typeface="+mn-lt"/>
              </a:rPr>
              <a:t>modern</a:t>
            </a:r>
            <a:r>
              <a:rPr lang="es-ES" sz="1800" dirty="0">
                <a:ea typeface="+mn-lt"/>
                <a:cs typeface="+mn-lt"/>
              </a:rPr>
              <a:t> </a:t>
            </a:r>
            <a:r>
              <a:rPr lang="es-ES" sz="1800" dirty="0" err="1">
                <a:ea typeface="+mn-lt"/>
                <a:cs typeface="+mn-lt"/>
              </a:rPr>
              <a:t>games</a:t>
            </a:r>
            <a:r>
              <a:rPr lang="es-ES" sz="1800" dirty="0">
                <a:ea typeface="+mn-lt"/>
                <a:cs typeface="+mn-lt"/>
              </a:rPr>
              <a:t> </a:t>
            </a:r>
            <a:r>
              <a:rPr lang="es-ES" sz="1800" dirty="0" err="1">
                <a:ea typeface="+mn-lt"/>
                <a:cs typeface="+mn-lt"/>
              </a:rPr>
              <a:t>that</a:t>
            </a:r>
            <a:r>
              <a:rPr lang="es-ES" sz="1800" dirty="0">
                <a:ea typeface="+mn-lt"/>
                <a:cs typeface="+mn-lt"/>
              </a:rPr>
              <a:t> </a:t>
            </a:r>
            <a:r>
              <a:rPr lang="es-ES" sz="1800" dirty="0" err="1">
                <a:ea typeface="+mn-lt"/>
                <a:cs typeface="+mn-lt"/>
              </a:rPr>
              <a:t>exhibit</a:t>
            </a:r>
            <a:r>
              <a:rPr lang="es-ES" sz="1800" dirty="0">
                <a:ea typeface="+mn-lt"/>
                <a:cs typeface="+mn-lt"/>
              </a:rPr>
              <a:t> </a:t>
            </a:r>
            <a:r>
              <a:rPr lang="es-ES" sz="1800" dirty="0" err="1">
                <a:ea typeface="+mn-lt"/>
                <a:cs typeface="+mn-lt"/>
              </a:rPr>
              <a:t>advancements</a:t>
            </a:r>
            <a:r>
              <a:rPr lang="es-ES" sz="1800" dirty="0">
                <a:ea typeface="+mn-lt"/>
                <a:cs typeface="+mn-lt"/>
              </a:rPr>
              <a:t> in </a:t>
            </a:r>
            <a:r>
              <a:rPr lang="es-ES" sz="1800" dirty="0" err="1">
                <a:ea typeface="+mn-lt"/>
                <a:cs typeface="+mn-lt"/>
              </a:rPr>
              <a:t>game</a:t>
            </a:r>
            <a:r>
              <a:rPr lang="es-ES" sz="1800" dirty="0">
                <a:ea typeface="+mn-lt"/>
                <a:cs typeface="+mn-lt"/>
              </a:rPr>
              <a:t> </a:t>
            </a:r>
            <a:r>
              <a:rPr lang="es-ES" sz="1800" dirty="0" err="1">
                <a:ea typeface="+mn-lt"/>
                <a:cs typeface="+mn-lt"/>
              </a:rPr>
              <a:t>play</a:t>
            </a:r>
            <a:r>
              <a:rPr lang="es-ES" sz="1800" dirty="0">
                <a:ea typeface="+mn-lt"/>
                <a:cs typeface="+mn-lt"/>
              </a:rPr>
              <a:t> and </a:t>
            </a:r>
            <a:r>
              <a:rPr lang="es-ES" sz="1800" dirty="0" err="1">
                <a:ea typeface="+mn-lt"/>
                <a:cs typeface="+mn-lt"/>
              </a:rPr>
              <a:t>component</a:t>
            </a:r>
            <a:r>
              <a:rPr lang="es-ES" sz="1800" dirty="0">
                <a:ea typeface="+mn-lt"/>
                <a:cs typeface="+mn-lt"/>
              </a:rPr>
              <a:t> </a:t>
            </a:r>
            <a:r>
              <a:rPr lang="es-ES" sz="1800" dirty="0" err="1">
                <a:ea typeface="+mn-lt"/>
                <a:cs typeface="+mn-lt"/>
              </a:rPr>
              <a:t>quality</a:t>
            </a:r>
            <a:r>
              <a:rPr lang="es-ES" sz="1800" dirty="0">
                <a:ea typeface="+mn-lt"/>
                <a:cs typeface="+mn-lt"/>
              </a:rPr>
              <a:t> </a:t>
            </a:r>
            <a:r>
              <a:rPr lang="es-ES" sz="1800" dirty="0" err="1">
                <a:ea typeface="+mn-lt"/>
                <a:cs typeface="+mn-lt"/>
              </a:rPr>
              <a:t>since</a:t>
            </a:r>
            <a:r>
              <a:rPr lang="es-ES" sz="1800" dirty="0">
                <a:ea typeface="+mn-lt"/>
                <a:cs typeface="+mn-lt"/>
              </a:rPr>
              <a:t> </a:t>
            </a:r>
            <a:r>
              <a:rPr lang="es-ES" sz="1800" dirty="0" err="1">
                <a:ea typeface="+mn-lt"/>
                <a:cs typeface="+mn-lt"/>
              </a:rPr>
              <a:t>Monopoly</a:t>
            </a:r>
            <a:r>
              <a:rPr lang="es-ES" sz="1800" dirty="0">
                <a:ea typeface="+mn-lt"/>
                <a:cs typeface="+mn-lt"/>
              </a:rPr>
              <a:t> </a:t>
            </a:r>
            <a:r>
              <a:rPr lang="es-ES" sz="1800" dirty="0" err="1">
                <a:ea typeface="+mn-lt"/>
                <a:cs typeface="+mn-lt"/>
              </a:rPr>
              <a:t>was</a:t>
            </a:r>
            <a:r>
              <a:rPr lang="es-ES" sz="1800" dirty="0">
                <a:ea typeface="+mn-lt"/>
                <a:cs typeface="+mn-lt"/>
              </a:rPr>
              <a:t> </a:t>
            </a:r>
            <a:r>
              <a:rPr lang="es-ES" sz="1800" dirty="0" err="1">
                <a:ea typeface="+mn-lt"/>
                <a:cs typeface="+mn-lt"/>
              </a:rPr>
              <a:t>first</a:t>
            </a:r>
            <a:r>
              <a:rPr lang="es-ES" sz="1800" dirty="0">
                <a:ea typeface="+mn-lt"/>
                <a:cs typeface="+mn-lt"/>
              </a:rPr>
              <a:t> </a:t>
            </a:r>
            <a:r>
              <a:rPr lang="es-ES" sz="1800" dirty="0" err="1">
                <a:ea typeface="+mn-lt"/>
                <a:cs typeface="+mn-lt"/>
              </a:rPr>
              <a:t>published</a:t>
            </a:r>
            <a:r>
              <a:rPr lang="es-ES" sz="1800" dirty="0">
                <a:ea typeface="+mn-lt"/>
                <a:cs typeface="+mn-lt"/>
              </a:rPr>
              <a:t>."</a:t>
            </a:r>
            <a:endParaRPr lang="es-ES" sz="1800" dirty="0"/>
          </a:p>
          <a:p>
            <a:endParaRPr lang="es-ES" dirty="0"/>
          </a:p>
        </p:txBody>
      </p:sp>
    </p:spTree>
    <p:extLst>
      <p:ext uri="{BB962C8B-B14F-4D97-AF65-F5344CB8AC3E}">
        <p14:creationId xmlns:p14="http://schemas.microsoft.com/office/powerpoint/2010/main" val="2278741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6E6D07C-D7A7-4667-8AAE-7A7703B88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060372D-49E1-4033-8E95-17F0FB6EB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005481" y="4233286"/>
            <a:ext cx="10186518" cy="2624714"/>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40504 w 9288370"/>
              <a:gd name="connsiteY20" fmla="*/ 1297738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95816 w 9288370"/>
              <a:gd name="connsiteY18" fmla="*/ 1318670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20050 w 9288370"/>
              <a:gd name="connsiteY22" fmla="*/ 1266889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770070 h 1857909"/>
              <a:gd name="connsiteX1" fmla="*/ 1049 w 9288370"/>
              <a:gd name="connsiteY1" fmla="*/ 1857909 h 1857909"/>
              <a:gd name="connsiteX2" fmla="*/ 370426 w 9288370"/>
              <a:gd name="connsiteY2" fmla="*/ 1702965 h 1857909"/>
              <a:gd name="connsiteX3" fmla="*/ 759132 w 9288370"/>
              <a:gd name="connsiteY3" fmla="*/ 1614202 h 1857909"/>
              <a:gd name="connsiteX4" fmla="*/ 996009 w 9288370"/>
              <a:gd name="connsiteY4" fmla="*/ 1618967 h 1857909"/>
              <a:gd name="connsiteX5" fmla="*/ 1229354 w 9288370"/>
              <a:gd name="connsiteY5" fmla="*/ 1572195 h 1857909"/>
              <a:gd name="connsiteX6" fmla="*/ 1456865 w 9288370"/>
              <a:gd name="connsiteY6" fmla="*/ 1510292 h 1857909"/>
              <a:gd name="connsiteX7" fmla="*/ 1463005 w 9288370"/>
              <a:gd name="connsiteY7" fmla="*/ 1511279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3117774 w 9288370"/>
              <a:gd name="connsiteY18" fmla="*/ 1327059 h 1857909"/>
              <a:gd name="connsiteX19" fmla="*/ 3340504 w 9288370"/>
              <a:gd name="connsiteY19" fmla="*/ 1297738 h 1857909"/>
              <a:gd name="connsiteX20" fmla="*/ 3481198 w 9288370"/>
              <a:gd name="connsiteY20" fmla="*/ 1295462 h 1857909"/>
              <a:gd name="connsiteX21" fmla="*/ 3613486 w 9288370"/>
              <a:gd name="connsiteY21" fmla="*/ 1271949 h 1857909"/>
              <a:gd name="connsiteX22" fmla="*/ 3720050 w 9288370"/>
              <a:gd name="connsiteY22" fmla="*/ 1266889 h 1857909"/>
              <a:gd name="connsiteX23" fmla="*/ 3840245 w 9288370"/>
              <a:gd name="connsiteY23" fmla="*/ 1278918 h 1857909"/>
              <a:gd name="connsiteX24" fmla="*/ 3948288 w 9288370"/>
              <a:gd name="connsiteY24" fmla="*/ 1284762 h 1857909"/>
              <a:gd name="connsiteX25" fmla="*/ 3995849 w 9288370"/>
              <a:gd name="connsiteY25" fmla="*/ 1272939 h 1857909"/>
              <a:gd name="connsiteX26" fmla="*/ 4067546 w 9288370"/>
              <a:gd name="connsiteY26" fmla="*/ 1294697 h 1857909"/>
              <a:gd name="connsiteX27" fmla="*/ 4190310 w 9288370"/>
              <a:gd name="connsiteY27" fmla="*/ 1307786 h 1857909"/>
              <a:gd name="connsiteX28" fmla="*/ 4230008 w 9288370"/>
              <a:gd name="connsiteY28" fmla="*/ 1303546 h 1857909"/>
              <a:gd name="connsiteX29" fmla="*/ 4575478 w 9288370"/>
              <a:gd name="connsiteY29" fmla="*/ 1261726 h 1857909"/>
              <a:gd name="connsiteX30" fmla="*/ 4650026 w 9288370"/>
              <a:gd name="connsiteY30" fmla="*/ 1265798 h 1857909"/>
              <a:gd name="connsiteX31" fmla="*/ 4792008 w 9288370"/>
              <a:gd name="connsiteY31" fmla="*/ 1243899 h 1857909"/>
              <a:gd name="connsiteX32" fmla="*/ 4954126 w 9288370"/>
              <a:gd name="connsiteY32" fmla="*/ 1204617 h 1857909"/>
              <a:gd name="connsiteX33" fmla="*/ 5309678 w 9288370"/>
              <a:gd name="connsiteY33" fmla="*/ 1128278 h 1857909"/>
              <a:gd name="connsiteX34" fmla="*/ 5474724 w 9288370"/>
              <a:gd name="connsiteY34" fmla="*/ 1091167 h 1857909"/>
              <a:gd name="connsiteX35" fmla="*/ 5612132 w 9288370"/>
              <a:gd name="connsiteY35" fmla="*/ 1051509 h 1857909"/>
              <a:gd name="connsiteX36" fmla="*/ 5776618 w 9288370"/>
              <a:gd name="connsiteY36" fmla="*/ 1053037 h 1857909"/>
              <a:gd name="connsiteX37" fmla="*/ 5785786 w 9288370"/>
              <a:gd name="connsiteY37" fmla="*/ 1051213 h 1857909"/>
              <a:gd name="connsiteX38" fmla="*/ 5829381 w 9288370"/>
              <a:gd name="connsiteY38" fmla="*/ 1046878 h 1857909"/>
              <a:gd name="connsiteX39" fmla="*/ 5943596 w 9288370"/>
              <a:gd name="connsiteY39" fmla="*/ 1043237 h 1857909"/>
              <a:gd name="connsiteX40" fmla="*/ 5985730 w 9288370"/>
              <a:gd name="connsiteY40" fmla="*/ 1035396 h 1857909"/>
              <a:gd name="connsiteX41" fmla="*/ 6103109 w 9288370"/>
              <a:gd name="connsiteY41" fmla="*/ 1019019 h 1857909"/>
              <a:gd name="connsiteX42" fmla="*/ 6222406 w 9288370"/>
              <a:gd name="connsiteY42" fmla="*/ 985341 h 1857909"/>
              <a:gd name="connsiteX43" fmla="*/ 6598672 w 9288370"/>
              <a:gd name="connsiteY43" fmla="*/ 902062 h 1857909"/>
              <a:gd name="connsiteX44" fmla="*/ 6766149 w 9288370"/>
              <a:gd name="connsiteY44" fmla="*/ 846132 h 1857909"/>
              <a:gd name="connsiteX45" fmla="*/ 6886312 w 9288370"/>
              <a:gd name="connsiteY45" fmla="*/ 781877 h 1857909"/>
              <a:gd name="connsiteX46" fmla="*/ 7006457 w 9288370"/>
              <a:gd name="connsiteY46" fmla="*/ 699758 h 1857909"/>
              <a:gd name="connsiteX47" fmla="*/ 7231643 w 9288370"/>
              <a:gd name="connsiteY47" fmla="*/ 640778 h 1857909"/>
              <a:gd name="connsiteX48" fmla="*/ 7363123 w 9288370"/>
              <a:gd name="connsiteY48" fmla="*/ 593682 h 1857909"/>
              <a:gd name="connsiteX49" fmla="*/ 7588368 w 9288370"/>
              <a:gd name="connsiteY49" fmla="*/ 531129 h 1857909"/>
              <a:gd name="connsiteX50" fmla="*/ 7952094 w 9288370"/>
              <a:gd name="connsiteY50" fmla="*/ 409302 h 1857909"/>
              <a:gd name="connsiteX51" fmla="*/ 8231938 w 9288370"/>
              <a:gd name="connsiteY51" fmla="*/ 259259 h 1857909"/>
              <a:gd name="connsiteX52" fmla="*/ 8428864 w 9288370"/>
              <a:gd name="connsiteY52" fmla="*/ 208471 h 1857909"/>
              <a:gd name="connsiteX53" fmla="*/ 8616510 w 9288370"/>
              <a:gd name="connsiteY53" fmla="*/ 161973 h 1857909"/>
              <a:gd name="connsiteX54" fmla="*/ 8826766 w 9288370"/>
              <a:gd name="connsiteY54" fmla="*/ 152111 h 1857909"/>
              <a:gd name="connsiteX55" fmla="*/ 8917647 w 9288370"/>
              <a:gd name="connsiteY55" fmla="*/ 112232 h 1857909"/>
              <a:gd name="connsiteX56" fmla="*/ 9182272 w 9288370"/>
              <a:gd name="connsiteY56" fmla="*/ 37171 h 1857909"/>
              <a:gd name="connsiteX57" fmla="*/ 9232990 w 9288370"/>
              <a:gd name="connsiteY57" fmla="*/ 24074 h 1857909"/>
              <a:gd name="connsiteX58" fmla="*/ 9288370 w 9288370"/>
              <a:gd name="connsiteY58" fmla="*/ 0 h 1857909"/>
              <a:gd name="connsiteX59" fmla="*/ 0 w 9288370"/>
              <a:gd name="connsiteY59" fmla="*/ 0 h 1857909"/>
              <a:gd name="connsiteX60" fmla="*/ 0 w 9288370"/>
              <a:gd name="connsiteY60" fmla="*/ 1770070 h 1857909"/>
              <a:gd name="connsiteX0" fmla="*/ 0 w 9288370"/>
              <a:gd name="connsiteY0" fmla="*/ 1770070 h 1774947"/>
              <a:gd name="connsiteX1" fmla="*/ 183987 w 9288370"/>
              <a:gd name="connsiteY1" fmla="*/ 1715297 h 1774947"/>
              <a:gd name="connsiteX2" fmla="*/ 370426 w 9288370"/>
              <a:gd name="connsiteY2" fmla="*/ 1702965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443601 w 9288370"/>
              <a:gd name="connsiteY2" fmla="*/ 1707160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510677 w 9288370"/>
              <a:gd name="connsiteY2" fmla="*/ 1694576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484238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81743 w 9288370"/>
              <a:gd name="connsiteY3" fmla="*/ 1635175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288370" h="1775882">
                <a:moveTo>
                  <a:pt x="0" y="1770070"/>
                </a:moveTo>
                <a:cubicBezTo>
                  <a:pt x="350" y="1799350"/>
                  <a:pt x="177539" y="1706990"/>
                  <a:pt x="177889" y="1736270"/>
                </a:cubicBezTo>
                <a:cubicBezTo>
                  <a:pt x="251515" y="1709747"/>
                  <a:pt x="398354" y="1698961"/>
                  <a:pt x="510677" y="1694576"/>
                </a:cubicBezTo>
                <a:cubicBezTo>
                  <a:pt x="649220" y="1641376"/>
                  <a:pt x="627936" y="1657214"/>
                  <a:pt x="781743" y="1635175"/>
                </a:cubicBezTo>
                <a:cubicBezTo>
                  <a:pt x="828180" y="1629771"/>
                  <a:pt x="921743" y="1638671"/>
                  <a:pt x="996009" y="1618967"/>
                </a:cubicBezTo>
                <a:cubicBezTo>
                  <a:pt x="1055070" y="1616160"/>
                  <a:pt x="1140033" y="1591123"/>
                  <a:pt x="1229354" y="1572195"/>
                </a:cubicBezTo>
                <a:lnTo>
                  <a:pt x="1456865" y="1510292"/>
                </a:lnTo>
                <a:cubicBezTo>
                  <a:pt x="1567222" y="1539357"/>
                  <a:pt x="1555621" y="1492923"/>
                  <a:pt x="1604999" y="1484238"/>
                </a:cubicBezTo>
                <a:lnTo>
                  <a:pt x="1794234" y="1464331"/>
                </a:ln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49251" y="1313409"/>
                  <a:pt x="3048324" y="1329807"/>
                  <a:pt x="3117774" y="1327059"/>
                </a:cubicBezTo>
                <a:cubicBezTo>
                  <a:pt x="3184288" y="1318058"/>
                  <a:pt x="3231917" y="1328286"/>
                  <a:pt x="3340504" y="1297738"/>
                </a:cubicBezTo>
                <a:lnTo>
                  <a:pt x="3481198" y="1295462"/>
                </a:lnTo>
                <a:cubicBezTo>
                  <a:pt x="3549685" y="1272129"/>
                  <a:pt x="3544999" y="1278388"/>
                  <a:pt x="3613486" y="1271949"/>
                </a:cubicBezTo>
                <a:cubicBezTo>
                  <a:pt x="3647131" y="1274176"/>
                  <a:pt x="3682164" y="1260324"/>
                  <a:pt x="3720050" y="1266889"/>
                </a:cubicBezTo>
                <a:cubicBezTo>
                  <a:pt x="3765973" y="1272944"/>
                  <a:pt x="3799156" y="1275240"/>
                  <a:pt x="3840245" y="1278918"/>
                </a:cubicBezTo>
                <a:cubicBezTo>
                  <a:pt x="3851288" y="1281343"/>
                  <a:pt x="3943847" y="1273860"/>
                  <a:pt x="3948288" y="1284762"/>
                </a:cubicBezTo>
                <a:cubicBezTo>
                  <a:pt x="3955953" y="1297927"/>
                  <a:pt x="4002445" y="1257743"/>
                  <a:pt x="3995849" y="1272939"/>
                </a:cubicBezTo>
                <a:cubicBezTo>
                  <a:pt x="4024501" y="1259800"/>
                  <a:pt x="4044699" y="1287470"/>
                  <a:pt x="4067546" y="1294697"/>
                </a:cubicBezTo>
                <a:lnTo>
                  <a:pt x="4190310" y="1307786"/>
                </a:lnTo>
                <a:cubicBezTo>
                  <a:pt x="4201670" y="1307054"/>
                  <a:pt x="4380802" y="1290590"/>
                  <a:pt x="4393937" y="1290963"/>
                </a:cubicBezTo>
                <a:cubicBezTo>
                  <a:pt x="4491921" y="1257945"/>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05000" y="928697"/>
                  <a:pt x="6513882" y="914646"/>
                </a:cubicBezTo>
                <a:cubicBezTo>
                  <a:pt x="6611427" y="890892"/>
                  <a:pt x="6699367" y="847634"/>
                  <a:pt x="6760497" y="829354"/>
                </a:cubicBezTo>
                <a:cubicBezTo>
                  <a:pt x="6822970" y="799525"/>
                  <a:pt x="6844288" y="800250"/>
                  <a:pt x="6886312" y="781877"/>
                </a:cubicBezTo>
                <a:cubicBezTo>
                  <a:pt x="6904346" y="770915"/>
                  <a:pt x="6976458" y="735604"/>
                  <a:pt x="7041844" y="703953"/>
                </a:cubicBezTo>
                <a:cubicBezTo>
                  <a:pt x="7051265" y="692955"/>
                  <a:pt x="7267509"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4769" y="221190"/>
                  <a:pt x="8428864" y="208471"/>
                </a:cubicBezTo>
                <a:cubicBezTo>
                  <a:pt x="8492959" y="195752"/>
                  <a:pt x="8456819" y="194220"/>
                  <a:pt x="8616510" y="182945"/>
                </a:cubicBezTo>
                <a:cubicBezTo>
                  <a:pt x="8658196" y="178987"/>
                  <a:pt x="8776576" y="160401"/>
                  <a:pt x="8826766" y="152111"/>
                </a:cubicBezTo>
                <a:lnTo>
                  <a:pt x="8917647" y="112232"/>
                </a:lnTo>
                <a:cubicBezTo>
                  <a:pt x="8976899" y="93075"/>
                  <a:pt x="9013229" y="127130"/>
                  <a:pt x="9125745" y="74921"/>
                </a:cubicBezTo>
                <a:cubicBezTo>
                  <a:pt x="9140780" y="73474"/>
                  <a:pt x="9203341" y="60224"/>
                  <a:pt x="9221684" y="53435"/>
                </a:cubicBezTo>
                <a:lnTo>
                  <a:pt x="9288370" y="0"/>
                </a:lnTo>
                <a:lnTo>
                  <a:pt x="0" y="0"/>
                </a:lnTo>
                <a:lnTo>
                  <a:pt x="0" y="177007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 name="Título 1">
            <a:extLst>
              <a:ext uri="{FF2B5EF4-FFF2-40B4-BE49-F238E27FC236}">
                <a16:creationId xmlns:a16="http://schemas.microsoft.com/office/drawing/2014/main" id="{84C70502-30A1-3F6F-819D-240E22C75D12}"/>
              </a:ext>
            </a:extLst>
          </p:cNvPr>
          <p:cNvSpPr>
            <a:spLocks noGrp="1"/>
          </p:cNvSpPr>
          <p:nvPr>
            <p:ph type="title"/>
          </p:nvPr>
        </p:nvSpPr>
        <p:spPr>
          <a:xfrm>
            <a:off x="3496235" y="986117"/>
            <a:ext cx="7476564" cy="2442883"/>
          </a:xfrm>
        </p:spPr>
        <p:txBody>
          <a:bodyPr vert="horz" lIns="91440" tIns="45720" rIns="91440" bIns="45720" rtlCol="0" anchor="t">
            <a:normAutofit/>
          </a:bodyPr>
          <a:lstStyle/>
          <a:p>
            <a:pPr algn="r">
              <a:lnSpc>
                <a:spcPct val="110000"/>
              </a:lnSpc>
            </a:pPr>
            <a:r>
              <a:rPr lang="en-US" sz="4600"/>
              <a:t>Data Analisis:</a:t>
            </a:r>
            <a:br>
              <a:rPr lang="en-US" sz="4600"/>
            </a:br>
            <a:r>
              <a:rPr lang="en-US" sz="4600"/>
              <a:t>Was BGG right?</a:t>
            </a:r>
            <a:br>
              <a:rPr lang="en-US" sz="4600"/>
            </a:br>
            <a:r>
              <a:rPr lang="en-US" sz="4600"/>
              <a:t>Was I right?</a:t>
            </a:r>
          </a:p>
        </p:txBody>
      </p:sp>
    </p:spTree>
    <p:extLst>
      <p:ext uri="{BB962C8B-B14F-4D97-AF65-F5344CB8AC3E}">
        <p14:creationId xmlns:p14="http://schemas.microsoft.com/office/powerpoint/2010/main" val="359916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descr="Imagen que contiene Diagrama&#10;&#10;Descripción generada automáticamente">
            <a:extLst>
              <a:ext uri="{FF2B5EF4-FFF2-40B4-BE49-F238E27FC236}">
                <a16:creationId xmlns:a16="http://schemas.microsoft.com/office/drawing/2014/main" id="{E35639F1-CA85-648C-93A8-99E27789C4B0}"/>
              </a:ext>
            </a:extLst>
          </p:cNvPr>
          <p:cNvPicPr>
            <a:picLocks noChangeAspect="1"/>
          </p:cNvPicPr>
          <p:nvPr/>
        </p:nvPicPr>
        <p:blipFill rotWithShape="1">
          <a:blip r:embed="rId2">
            <a:alphaModFix/>
          </a:blip>
          <a:srcRect t="34199" b="9551"/>
          <a:stretch/>
        </p:blipFill>
        <p:spPr>
          <a:xfrm>
            <a:off x="20" y="-5"/>
            <a:ext cx="12191980" cy="6858000"/>
          </a:xfrm>
          <a:prstGeom prst="rect">
            <a:avLst/>
          </a:prstGeom>
        </p:spPr>
      </p:pic>
      <p:sp>
        <p:nvSpPr>
          <p:cNvPr id="26" name="Freeform: Shape 17">
            <a:extLst>
              <a:ext uri="{FF2B5EF4-FFF2-40B4-BE49-F238E27FC236}">
                <a16:creationId xmlns:a16="http://schemas.microsoft.com/office/drawing/2014/main" id="{A04DD7AC-FD79-49E4-B87A-5DF866085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7634" y="1"/>
            <a:ext cx="10024367" cy="2239781"/>
          </a:xfrm>
          <a:custGeom>
            <a:avLst/>
            <a:gdLst>
              <a:gd name="connsiteX0" fmla="*/ 0 w 10024367"/>
              <a:gd name="connsiteY0" fmla="*/ 0 h 2239781"/>
              <a:gd name="connsiteX1" fmla="*/ 10024367 w 10024367"/>
              <a:gd name="connsiteY1" fmla="*/ 0 h 2239781"/>
              <a:gd name="connsiteX2" fmla="*/ 10024367 w 10024367"/>
              <a:gd name="connsiteY2" fmla="*/ 2239781 h 2239781"/>
              <a:gd name="connsiteX3" fmla="*/ 9991638 w 10024367"/>
              <a:gd name="connsiteY3" fmla="*/ 2225561 h 2239781"/>
              <a:gd name="connsiteX4" fmla="*/ 9692694 w 10024367"/>
              <a:gd name="connsiteY4" fmla="*/ 2147036 h 2239781"/>
              <a:gd name="connsiteX5" fmla="*/ 9544863 w 10024367"/>
              <a:gd name="connsiteY5" fmla="*/ 2129705 h 2239781"/>
              <a:gd name="connsiteX6" fmla="*/ 9316658 w 10024367"/>
              <a:gd name="connsiteY6" fmla="*/ 2129029 h 2239781"/>
              <a:gd name="connsiteX7" fmla="*/ 9029935 w 10024367"/>
              <a:gd name="connsiteY7" fmla="*/ 2116658 h 2239781"/>
              <a:gd name="connsiteX8" fmla="*/ 9023419 w 10024367"/>
              <a:gd name="connsiteY8" fmla="*/ 2117714 h 2239781"/>
              <a:gd name="connsiteX9" fmla="*/ 8872740 w 10024367"/>
              <a:gd name="connsiteY9" fmla="*/ 2120194 h 2239781"/>
              <a:gd name="connsiteX10" fmla="*/ 8752922 w 10024367"/>
              <a:gd name="connsiteY10" fmla="*/ 2103262 h 2239781"/>
              <a:gd name="connsiteX11" fmla="*/ 8671931 w 10024367"/>
              <a:gd name="connsiteY11" fmla="*/ 2067513 h 2239781"/>
              <a:gd name="connsiteX12" fmla="*/ 8345573 w 10024367"/>
              <a:gd name="connsiteY12" fmla="*/ 2009319 h 2239781"/>
              <a:gd name="connsiteX13" fmla="*/ 8193774 w 10024367"/>
              <a:gd name="connsiteY13" fmla="*/ 1986472 h 2239781"/>
              <a:gd name="connsiteX14" fmla="*/ 7998713 w 10024367"/>
              <a:gd name="connsiteY14" fmla="*/ 1969573 h 2239781"/>
              <a:gd name="connsiteX15" fmla="*/ 7768191 w 10024367"/>
              <a:gd name="connsiteY15" fmla="*/ 1936677 h 2239781"/>
              <a:gd name="connsiteX16" fmla="*/ 7702897 w 10024367"/>
              <a:gd name="connsiteY16" fmla="*/ 1942221 h 2239781"/>
              <a:gd name="connsiteX17" fmla="*/ 7558875 w 10024367"/>
              <a:gd name="connsiteY17" fmla="*/ 1916991 h 2239781"/>
              <a:gd name="connsiteX18" fmla="*/ 7473270 w 10024367"/>
              <a:gd name="connsiteY18" fmla="*/ 1907008 h 2239781"/>
              <a:gd name="connsiteX19" fmla="*/ 7441633 w 10024367"/>
              <a:gd name="connsiteY19" fmla="*/ 1911244 h 2239781"/>
              <a:gd name="connsiteX20" fmla="*/ 7396854 w 10024367"/>
              <a:gd name="connsiteY20" fmla="*/ 1911762 h 2239781"/>
              <a:gd name="connsiteX21" fmla="*/ 7018141 w 10024367"/>
              <a:gd name="connsiteY21" fmla="*/ 1853500 h 2239781"/>
              <a:gd name="connsiteX22" fmla="*/ 6920608 w 10024367"/>
              <a:gd name="connsiteY22" fmla="*/ 1824155 h 2239781"/>
              <a:gd name="connsiteX23" fmla="*/ 6702580 w 10024367"/>
              <a:gd name="connsiteY23" fmla="*/ 1803499 h 2239781"/>
              <a:gd name="connsiteX24" fmla="*/ 6641265 w 10024367"/>
              <a:gd name="connsiteY24" fmla="*/ 1829483 h 2239781"/>
              <a:gd name="connsiteX25" fmla="*/ 6410183 w 10024367"/>
              <a:gd name="connsiteY25" fmla="*/ 1842345 h 2239781"/>
              <a:gd name="connsiteX26" fmla="*/ 6379651 w 10024367"/>
              <a:gd name="connsiteY26" fmla="*/ 1853079 h 2239781"/>
              <a:gd name="connsiteX27" fmla="*/ 6335653 w 10024367"/>
              <a:gd name="connsiteY27" fmla="*/ 1862863 h 2239781"/>
              <a:gd name="connsiteX28" fmla="*/ 6259571 w 10024367"/>
              <a:gd name="connsiteY28" fmla="*/ 1886128 h 2239781"/>
              <a:gd name="connsiteX29" fmla="*/ 6129298 w 10024367"/>
              <a:gd name="connsiteY29" fmla="*/ 1900124 h 2239781"/>
              <a:gd name="connsiteX30" fmla="*/ 6087172 w 10024367"/>
              <a:gd name="connsiteY30" fmla="*/ 1895590 h 2239781"/>
              <a:gd name="connsiteX31" fmla="*/ 5720571 w 10024367"/>
              <a:gd name="connsiteY31" fmla="*/ 1850873 h 2239781"/>
              <a:gd name="connsiteX32" fmla="*/ 5641464 w 10024367"/>
              <a:gd name="connsiteY32" fmla="*/ 1855227 h 2239781"/>
              <a:gd name="connsiteX33" fmla="*/ 5490797 w 10024367"/>
              <a:gd name="connsiteY33" fmla="*/ 1831811 h 2239781"/>
              <a:gd name="connsiteX34" fmla="*/ 5318763 w 10024367"/>
              <a:gd name="connsiteY34" fmla="*/ 1789808 h 2239781"/>
              <a:gd name="connsiteX35" fmla="*/ 4941464 w 10024367"/>
              <a:gd name="connsiteY35" fmla="*/ 1708180 h 2239781"/>
              <a:gd name="connsiteX36" fmla="*/ 4766323 w 10024367"/>
              <a:gd name="connsiteY36" fmla="*/ 1668498 h 2239781"/>
              <a:gd name="connsiteX37" fmla="*/ 4620511 w 10024367"/>
              <a:gd name="connsiteY37" fmla="*/ 1626093 h 2239781"/>
              <a:gd name="connsiteX38" fmla="*/ 4445964 w 10024367"/>
              <a:gd name="connsiteY38" fmla="*/ 1627727 h 2239781"/>
              <a:gd name="connsiteX39" fmla="*/ 4436235 w 10024367"/>
              <a:gd name="connsiteY39" fmla="*/ 1625776 h 2239781"/>
              <a:gd name="connsiteX40" fmla="*/ 4389973 w 10024367"/>
              <a:gd name="connsiteY40" fmla="*/ 1621141 h 2239781"/>
              <a:gd name="connsiteX41" fmla="*/ 4268772 w 10024367"/>
              <a:gd name="connsiteY41" fmla="*/ 1617248 h 2239781"/>
              <a:gd name="connsiteX42" fmla="*/ 4224061 w 10024367"/>
              <a:gd name="connsiteY42" fmla="*/ 1608864 h 2239781"/>
              <a:gd name="connsiteX43" fmla="*/ 4099503 w 10024367"/>
              <a:gd name="connsiteY43" fmla="*/ 1591352 h 2239781"/>
              <a:gd name="connsiteX44" fmla="*/ 3972910 w 10024367"/>
              <a:gd name="connsiteY44" fmla="*/ 1555341 h 2239781"/>
              <a:gd name="connsiteX45" fmla="*/ 3573630 w 10024367"/>
              <a:gd name="connsiteY45" fmla="*/ 1466293 h 2239781"/>
              <a:gd name="connsiteX46" fmla="*/ 3395908 w 10024367"/>
              <a:gd name="connsiteY46" fmla="*/ 1406489 h 2239781"/>
              <a:gd name="connsiteX47" fmla="*/ 3268396 w 10024367"/>
              <a:gd name="connsiteY47" fmla="*/ 1337782 h 2239781"/>
              <a:gd name="connsiteX48" fmla="*/ 3140902 w 10024367"/>
              <a:gd name="connsiteY48" fmla="*/ 1249975 h 2239781"/>
              <a:gd name="connsiteX49" fmla="*/ 2901943 w 10024367"/>
              <a:gd name="connsiteY49" fmla="*/ 1186909 h 2239781"/>
              <a:gd name="connsiteX50" fmla="*/ 2762420 w 10024367"/>
              <a:gd name="connsiteY50" fmla="*/ 1136550 h 2239781"/>
              <a:gd name="connsiteX51" fmla="*/ 2523398 w 10024367"/>
              <a:gd name="connsiteY51" fmla="*/ 1069664 h 2239781"/>
              <a:gd name="connsiteX52" fmla="*/ 2137425 w 10024367"/>
              <a:gd name="connsiteY52" fmla="*/ 939397 h 2239781"/>
              <a:gd name="connsiteX53" fmla="*/ 1840464 w 10024367"/>
              <a:gd name="connsiteY53" fmla="*/ 778960 h 2239781"/>
              <a:gd name="connsiteX54" fmla="*/ 1631493 w 10024367"/>
              <a:gd name="connsiteY54" fmla="*/ 724654 h 2239781"/>
              <a:gd name="connsiteX55" fmla="*/ 1432370 w 10024367"/>
              <a:gd name="connsiteY55" fmla="*/ 674935 h 2239781"/>
              <a:gd name="connsiteX56" fmla="*/ 1209253 w 10024367"/>
              <a:gd name="connsiteY56" fmla="*/ 664390 h 2239781"/>
              <a:gd name="connsiteX57" fmla="*/ 1112814 w 10024367"/>
              <a:gd name="connsiteY57" fmla="*/ 621748 h 2239781"/>
              <a:gd name="connsiteX58" fmla="*/ 815378 w 10024367"/>
              <a:gd name="connsiteY58" fmla="*/ 502694 h 2239781"/>
              <a:gd name="connsiteX59" fmla="*/ 502412 w 10024367"/>
              <a:gd name="connsiteY59" fmla="*/ 295254 h 2239781"/>
              <a:gd name="connsiteX60" fmla="*/ 362896 w 10024367"/>
              <a:gd name="connsiteY60" fmla="*/ 196000 h 2239781"/>
              <a:gd name="connsiteX61" fmla="*/ 208592 w 10024367"/>
              <a:gd name="connsiteY61" fmla="*/ 124851 h 2239781"/>
              <a:gd name="connsiteX62" fmla="*/ 83899 w 10024367"/>
              <a:gd name="connsiteY62" fmla="*/ 26542 h 2239781"/>
              <a:gd name="connsiteX63" fmla="*/ 20586 w 10024367"/>
              <a:gd name="connsiteY63" fmla="*/ 9389 h 223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024367" h="2239781">
                <a:moveTo>
                  <a:pt x="0" y="0"/>
                </a:moveTo>
                <a:lnTo>
                  <a:pt x="10024367" y="0"/>
                </a:lnTo>
                <a:lnTo>
                  <a:pt x="10024367" y="2239781"/>
                </a:lnTo>
                <a:lnTo>
                  <a:pt x="9991638" y="2225561"/>
                </a:lnTo>
                <a:cubicBezTo>
                  <a:pt x="9935747" y="2204216"/>
                  <a:pt x="9848536" y="2179420"/>
                  <a:pt x="9692694" y="2147036"/>
                </a:cubicBezTo>
                <a:cubicBezTo>
                  <a:pt x="9643417" y="2141258"/>
                  <a:pt x="9623671" y="2150774"/>
                  <a:pt x="9544863" y="2129705"/>
                </a:cubicBezTo>
                <a:cubicBezTo>
                  <a:pt x="9482189" y="2126704"/>
                  <a:pt x="9411443" y="2149268"/>
                  <a:pt x="9316658" y="2129029"/>
                </a:cubicBezTo>
                <a:lnTo>
                  <a:pt x="9029935" y="2116658"/>
                </a:lnTo>
                <a:lnTo>
                  <a:pt x="9023419" y="2117714"/>
                </a:lnTo>
                <a:lnTo>
                  <a:pt x="8872740" y="2120194"/>
                </a:lnTo>
                <a:lnTo>
                  <a:pt x="8752922" y="2103262"/>
                </a:lnTo>
                <a:cubicBezTo>
                  <a:pt x="8725851" y="2093346"/>
                  <a:pt x="8739821" y="2083171"/>
                  <a:pt x="8671931" y="2067513"/>
                </a:cubicBezTo>
                <a:cubicBezTo>
                  <a:pt x="8620671" y="2029500"/>
                  <a:pt x="8537771" y="2047333"/>
                  <a:pt x="8345573" y="2009319"/>
                </a:cubicBezTo>
                <a:cubicBezTo>
                  <a:pt x="8306508" y="1983685"/>
                  <a:pt x="8247819" y="2006290"/>
                  <a:pt x="8193774" y="1986472"/>
                </a:cubicBezTo>
                <a:cubicBezTo>
                  <a:pt x="8123869" y="1976630"/>
                  <a:pt x="8064415" y="1976335"/>
                  <a:pt x="7998713" y="1969573"/>
                </a:cubicBezTo>
                <a:cubicBezTo>
                  <a:pt x="7927782" y="1961274"/>
                  <a:pt x="7817494" y="1941235"/>
                  <a:pt x="7768191" y="1936677"/>
                </a:cubicBezTo>
                <a:cubicBezTo>
                  <a:pt x="7741622" y="1935143"/>
                  <a:pt x="7743535" y="1943641"/>
                  <a:pt x="7702897" y="1942221"/>
                </a:cubicBezTo>
                <a:cubicBezTo>
                  <a:pt x="7664368" y="1918033"/>
                  <a:pt x="7606543" y="1948757"/>
                  <a:pt x="7558875" y="1916991"/>
                </a:cubicBezTo>
                <a:cubicBezTo>
                  <a:pt x="7541120" y="1908156"/>
                  <a:pt x="7484767" y="1898258"/>
                  <a:pt x="7473270" y="1907008"/>
                </a:cubicBezTo>
                <a:cubicBezTo>
                  <a:pt x="7461347" y="1907131"/>
                  <a:pt x="7447956" y="1900749"/>
                  <a:pt x="7441633" y="1911244"/>
                </a:cubicBezTo>
                <a:cubicBezTo>
                  <a:pt x="7431583" y="1923414"/>
                  <a:pt x="7392296" y="1894316"/>
                  <a:pt x="7396854" y="1911762"/>
                </a:cubicBezTo>
                <a:cubicBezTo>
                  <a:pt x="7326271" y="1902137"/>
                  <a:pt x="7133370" y="1886164"/>
                  <a:pt x="7018141" y="1853500"/>
                </a:cubicBezTo>
                <a:lnTo>
                  <a:pt x="6920608" y="1824155"/>
                </a:lnTo>
                <a:cubicBezTo>
                  <a:pt x="6847932" y="1799205"/>
                  <a:pt x="6775256" y="1810384"/>
                  <a:pt x="6702580" y="1803499"/>
                </a:cubicBezTo>
                <a:cubicBezTo>
                  <a:pt x="6666877" y="1805880"/>
                  <a:pt x="6681468" y="1822463"/>
                  <a:pt x="6641265" y="1829483"/>
                </a:cubicBezTo>
                <a:cubicBezTo>
                  <a:pt x="6592533" y="1835957"/>
                  <a:pt x="6453785" y="1838413"/>
                  <a:pt x="6410183" y="1842345"/>
                </a:cubicBezTo>
                <a:cubicBezTo>
                  <a:pt x="6398464" y="1844938"/>
                  <a:pt x="6384364" y="1841421"/>
                  <a:pt x="6379651" y="1853079"/>
                </a:cubicBezTo>
                <a:cubicBezTo>
                  <a:pt x="6371518" y="1867156"/>
                  <a:pt x="6328654" y="1846614"/>
                  <a:pt x="6335653" y="1862863"/>
                </a:cubicBezTo>
                <a:cubicBezTo>
                  <a:pt x="6305249" y="1848813"/>
                  <a:pt x="6283816" y="1878400"/>
                  <a:pt x="6259571" y="1886128"/>
                </a:cubicBezTo>
                <a:lnTo>
                  <a:pt x="6129298" y="1900124"/>
                </a:lnTo>
                <a:cubicBezTo>
                  <a:pt x="6117243" y="1899341"/>
                  <a:pt x="6101110" y="1895191"/>
                  <a:pt x="6087172" y="1895590"/>
                </a:cubicBezTo>
                <a:cubicBezTo>
                  <a:pt x="5983195" y="1860285"/>
                  <a:pt x="5792081" y="1857359"/>
                  <a:pt x="5720571" y="1850873"/>
                </a:cubicBezTo>
                <a:lnTo>
                  <a:pt x="5641464" y="1855227"/>
                </a:lnTo>
                <a:lnTo>
                  <a:pt x="5490797" y="1831811"/>
                </a:lnTo>
                <a:cubicBezTo>
                  <a:pt x="5413556" y="1804106"/>
                  <a:pt x="5383671" y="1832874"/>
                  <a:pt x="5318763" y="1789808"/>
                </a:cubicBezTo>
                <a:cubicBezTo>
                  <a:pt x="5192997" y="1762599"/>
                  <a:pt x="5125497" y="1726357"/>
                  <a:pt x="4941464" y="1708180"/>
                </a:cubicBezTo>
                <a:cubicBezTo>
                  <a:pt x="4882327" y="1702339"/>
                  <a:pt x="4824704" y="1681725"/>
                  <a:pt x="4766323" y="1668498"/>
                </a:cubicBezTo>
                <a:lnTo>
                  <a:pt x="4620511" y="1626093"/>
                </a:lnTo>
                <a:cubicBezTo>
                  <a:pt x="4567118" y="1619298"/>
                  <a:pt x="4476677" y="1627779"/>
                  <a:pt x="4445964" y="1627727"/>
                </a:cubicBezTo>
                <a:lnTo>
                  <a:pt x="4436235" y="1625776"/>
                </a:lnTo>
                <a:lnTo>
                  <a:pt x="4389973" y="1621141"/>
                </a:lnTo>
                <a:cubicBezTo>
                  <a:pt x="4362063" y="1619720"/>
                  <a:pt x="4296425" y="1619295"/>
                  <a:pt x="4268772" y="1617248"/>
                </a:cubicBezTo>
                <a:cubicBezTo>
                  <a:pt x="4256637" y="1602913"/>
                  <a:pt x="4241237" y="1603595"/>
                  <a:pt x="4224061" y="1608864"/>
                </a:cubicBezTo>
                <a:cubicBezTo>
                  <a:pt x="4186739" y="1595071"/>
                  <a:pt x="4145289" y="1598541"/>
                  <a:pt x="4099503" y="1591352"/>
                </a:cubicBezTo>
                <a:cubicBezTo>
                  <a:pt x="4057708" y="1566873"/>
                  <a:pt x="4021792" y="1563130"/>
                  <a:pt x="3972910" y="1555341"/>
                </a:cubicBezTo>
                <a:cubicBezTo>
                  <a:pt x="3885263" y="1534498"/>
                  <a:pt x="3795288" y="1481317"/>
                  <a:pt x="3573630" y="1466293"/>
                </a:cubicBezTo>
                <a:cubicBezTo>
                  <a:pt x="3470118" y="1440894"/>
                  <a:pt x="3460777" y="1426035"/>
                  <a:pt x="3395908" y="1406489"/>
                </a:cubicBezTo>
                <a:cubicBezTo>
                  <a:pt x="3329614" y="1374593"/>
                  <a:pt x="3312989" y="1357428"/>
                  <a:pt x="3268396" y="1337782"/>
                </a:cubicBezTo>
                <a:cubicBezTo>
                  <a:pt x="3249258" y="1326061"/>
                  <a:pt x="3174483" y="1243454"/>
                  <a:pt x="3140902" y="1249975"/>
                </a:cubicBezTo>
                <a:cubicBezTo>
                  <a:pt x="3130904" y="1238215"/>
                  <a:pt x="2967417" y="1227491"/>
                  <a:pt x="2901943" y="1186909"/>
                </a:cubicBezTo>
                <a:cubicBezTo>
                  <a:pt x="2838862" y="1168005"/>
                  <a:pt x="2820282" y="1156091"/>
                  <a:pt x="2762420" y="1136550"/>
                </a:cubicBezTo>
                <a:cubicBezTo>
                  <a:pt x="2721293" y="1138557"/>
                  <a:pt x="2598522" y="1090318"/>
                  <a:pt x="2523398" y="1069664"/>
                </a:cubicBezTo>
                <a:cubicBezTo>
                  <a:pt x="2437159" y="1059385"/>
                  <a:pt x="2251246" y="987848"/>
                  <a:pt x="2137425" y="939397"/>
                </a:cubicBezTo>
                <a:cubicBezTo>
                  <a:pt x="2023602" y="890946"/>
                  <a:pt x="1930693" y="772701"/>
                  <a:pt x="1840464" y="778960"/>
                </a:cubicBezTo>
                <a:cubicBezTo>
                  <a:pt x="1761947" y="776149"/>
                  <a:pt x="1701150" y="742756"/>
                  <a:pt x="1631493" y="724654"/>
                </a:cubicBezTo>
                <a:cubicBezTo>
                  <a:pt x="1565118" y="708081"/>
                  <a:pt x="1601828" y="686991"/>
                  <a:pt x="1432370" y="674935"/>
                </a:cubicBezTo>
                <a:cubicBezTo>
                  <a:pt x="1388134" y="670703"/>
                  <a:pt x="1262513" y="673254"/>
                  <a:pt x="1209253" y="664390"/>
                </a:cubicBezTo>
                <a:lnTo>
                  <a:pt x="1112814" y="621748"/>
                </a:lnTo>
                <a:cubicBezTo>
                  <a:pt x="1049937" y="601264"/>
                  <a:pt x="934776" y="558520"/>
                  <a:pt x="815378" y="502694"/>
                </a:cubicBezTo>
                <a:cubicBezTo>
                  <a:pt x="655469" y="410942"/>
                  <a:pt x="616088" y="313597"/>
                  <a:pt x="502412" y="295254"/>
                </a:cubicBezTo>
                <a:lnTo>
                  <a:pt x="362896" y="196000"/>
                </a:lnTo>
                <a:lnTo>
                  <a:pt x="208592" y="124851"/>
                </a:lnTo>
                <a:cubicBezTo>
                  <a:pt x="134625" y="99760"/>
                  <a:pt x="224357" y="94921"/>
                  <a:pt x="83899" y="26542"/>
                </a:cubicBezTo>
                <a:cubicBezTo>
                  <a:pt x="65131" y="24647"/>
                  <a:pt x="43484" y="18281"/>
                  <a:pt x="20586" y="9389"/>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53FCD6E-CF02-0EC2-0C88-190E6A3E81D5}"/>
              </a:ext>
            </a:extLst>
          </p:cNvPr>
          <p:cNvSpPr>
            <a:spLocks noGrp="1"/>
          </p:cNvSpPr>
          <p:nvPr>
            <p:ph type="title"/>
          </p:nvPr>
        </p:nvSpPr>
        <p:spPr>
          <a:xfrm>
            <a:off x="685799" y="575420"/>
            <a:ext cx="10706101" cy="766763"/>
          </a:xfrm>
        </p:spPr>
        <p:txBody>
          <a:bodyPr vert="horz" lIns="91440" tIns="45720" rIns="91440" bIns="45720" rtlCol="0" anchor="b">
            <a:normAutofit/>
          </a:bodyPr>
          <a:lstStyle/>
          <a:p>
            <a:pPr algn="r"/>
            <a:r>
              <a:rPr lang="en-US"/>
              <a:t>Not really</a:t>
            </a:r>
          </a:p>
        </p:txBody>
      </p:sp>
    </p:spTree>
    <p:extLst>
      <p:ext uri="{BB962C8B-B14F-4D97-AF65-F5344CB8AC3E}">
        <p14:creationId xmlns:p14="http://schemas.microsoft.com/office/powerpoint/2010/main" val="79241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4C1F02-1A38-41F6-8132-B0F88FDC3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9929CB70-AF98-4E57-9A0C-75C66D835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0606"/>
          </a:xfrm>
          <a:custGeom>
            <a:avLst/>
            <a:gdLst>
              <a:gd name="connsiteX0" fmla="*/ 0 w 12192000"/>
              <a:gd name="connsiteY0" fmla="*/ 0 h 2680606"/>
              <a:gd name="connsiteX1" fmla="*/ 12192000 w 12192000"/>
              <a:gd name="connsiteY1" fmla="*/ 0 h 2680606"/>
              <a:gd name="connsiteX2" fmla="*/ 12192000 w 12192000"/>
              <a:gd name="connsiteY2" fmla="*/ 2643339 h 2680606"/>
              <a:gd name="connsiteX3" fmla="*/ 12152170 w 12192000"/>
              <a:gd name="connsiteY3" fmla="*/ 2651267 h 2680606"/>
              <a:gd name="connsiteX4" fmla="*/ 11942079 w 12192000"/>
              <a:gd name="connsiteY4" fmla="*/ 2652129 h 2680606"/>
              <a:gd name="connsiteX5" fmla="*/ 11831152 w 12192000"/>
              <a:gd name="connsiteY5" fmla="*/ 2655870 h 2680606"/>
              <a:gd name="connsiteX6" fmla="*/ 11791112 w 12192000"/>
              <a:gd name="connsiteY6" fmla="*/ 2655800 h 2680606"/>
              <a:gd name="connsiteX7" fmla="*/ 11675259 w 12192000"/>
              <a:gd name="connsiteY7" fmla="*/ 2672403 h 2680606"/>
              <a:gd name="connsiteX8" fmla="*/ 11593560 w 12192000"/>
              <a:gd name="connsiteY8" fmla="*/ 2666411 h 2680606"/>
              <a:gd name="connsiteX9" fmla="*/ 11361168 w 12192000"/>
              <a:gd name="connsiteY9" fmla="*/ 2679527 h 2680606"/>
              <a:gd name="connsiteX10" fmla="*/ 11192429 w 12192000"/>
              <a:gd name="connsiteY10" fmla="*/ 2678465 h 2680606"/>
              <a:gd name="connsiteX11" fmla="*/ 10952869 w 12192000"/>
              <a:gd name="connsiteY11" fmla="*/ 2651828 h 2680606"/>
              <a:gd name="connsiteX12" fmla="*/ 10861466 w 12192000"/>
              <a:gd name="connsiteY12" fmla="*/ 2663052 h 2680606"/>
              <a:gd name="connsiteX13" fmla="*/ 10779303 w 12192000"/>
              <a:gd name="connsiteY13" fmla="*/ 2662666 h 2680606"/>
              <a:gd name="connsiteX14" fmla="*/ 10763546 w 12192000"/>
              <a:gd name="connsiteY14" fmla="*/ 2663983 h 2680606"/>
              <a:gd name="connsiteX15" fmla="*/ 10695911 w 12192000"/>
              <a:gd name="connsiteY15" fmla="*/ 2655941 h 2680606"/>
              <a:gd name="connsiteX16" fmla="*/ 10483553 w 12192000"/>
              <a:gd name="connsiteY16" fmla="*/ 2576004 h 2680606"/>
              <a:gd name="connsiteX17" fmla="*/ 10357880 w 12192000"/>
              <a:gd name="connsiteY17" fmla="*/ 2517957 h 2680606"/>
              <a:gd name="connsiteX18" fmla="*/ 10233105 w 12192000"/>
              <a:gd name="connsiteY18" fmla="*/ 2483224 h 2680606"/>
              <a:gd name="connsiteX19" fmla="*/ 10060990 w 12192000"/>
              <a:gd name="connsiteY19" fmla="*/ 2423364 h 2680606"/>
              <a:gd name="connsiteX20" fmla="*/ 10044689 w 12192000"/>
              <a:gd name="connsiteY20" fmla="*/ 2414253 h 2680606"/>
              <a:gd name="connsiteX21" fmla="*/ 9933619 w 12192000"/>
              <a:gd name="connsiteY21" fmla="*/ 2366825 h 2680606"/>
              <a:gd name="connsiteX22" fmla="*/ 9803874 w 12192000"/>
              <a:gd name="connsiteY22" fmla="*/ 2345446 h 2680606"/>
              <a:gd name="connsiteX23" fmla="*/ 9711384 w 12192000"/>
              <a:gd name="connsiteY23" fmla="*/ 2343281 h 2680606"/>
              <a:gd name="connsiteX24" fmla="*/ 9602287 w 12192000"/>
              <a:gd name="connsiteY24" fmla="*/ 2330150 h 2680606"/>
              <a:gd name="connsiteX25" fmla="*/ 9349581 w 12192000"/>
              <a:gd name="connsiteY25" fmla="*/ 2303109 h 2680606"/>
              <a:gd name="connsiteX26" fmla="*/ 9343772 w 12192000"/>
              <a:gd name="connsiteY26" fmla="*/ 2303402 h 2680606"/>
              <a:gd name="connsiteX27" fmla="*/ 9210521 w 12192000"/>
              <a:gd name="connsiteY27" fmla="*/ 2295290 h 2680606"/>
              <a:gd name="connsiteX28" fmla="*/ 9176920 w 12192000"/>
              <a:gd name="connsiteY28" fmla="*/ 2296543 h 2680606"/>
              <a:gd name="connsiteX29" fmla="*/ 9176272 w 12192000"/>
              <a:gd name="connsiteY29" fmla="*/ 2297421 h 2680606"/>
              <a:gd name="connsiteX30" fmla="*/ 9105506 w 12192000"/>
              <a:gd name="connsiteY30" fmla="*/ 2276003 h 2680606"/>
              <a:gd name="connsiteX31" fmla="*/ 9049950 w 12192000"/>
              <a:gd name="connsiteY31" fmla="*/ 2257083 h 2680606"/>
              <a:gd name="connsiteX32" fmla="*/ 9035736 w 12192000"/>
              <a:gd name="connsiteY32" fmla="*/ 2246463 h 2680606"/>
              <a:gd name="connsiteX33" fmla="*/ 8750304 w 12192000"/>
              <a:gd name="connsiteY33" fmla="*/ 2185729 h 2680606"/>
              <a:gd name="connsiteX34" fmla="*/ 8617329 w 12192000"/>
              <a:gd name="connsiteY34" fmla="*/ 2160347 h 2680606"/>
              <a:gd name="connsiteX35" fmla="*/ 8445834 w 12192000"/>
              <a:gd name="connsiteY35" fmla="*/ 2136190 h 2680606"/>
              <a:gd name="connsiteX36" fmla="*/ 8243810 w 12192000"/>
              <a:gd name="connsiteY36" fmla="*/ 2098865 h 2680606"/>
              <a:gd name="connsiteX37" fmla="*/ 8185844 w 12192000"/>
              <a:gd name="connsiteY37" fmla="*/ 2098385 h 2680606"/>
              <a:gd name="connsiteX38" fmla="*/ 8059860 w 12192000"/>
              <a:gd name="connsiteY38" fmla="*/ 2071889 h 2680606"/>
              <a:gd name="connsiteX39" fmla="*/ 7984726 w 12192000"/>
              <a:gd name="connsiteY39" fmla="*/ 2059545 h 2680606"/>
              <a:gd name="connsiteX40" fmla="*/ 7956562 w 12192000"/>
              <a:gd name="connsiteY40" fmla="*/ 2060364 h 2680606"/>
              <a:gd name="connsiteX41" fmla="*/ 7916973 w 12192000"/>
              <a:gd name="connsiteY41" fmla="*/ 2057804 h 2680606"/>
              <a:gd name="connsiteX42" fmla="*/ 7782153 w 12192000"/>
              <a:gd name="connsiteY42" fmla="*/ 2049806 h 2680606"/>
              <a:gd name="connsiteX43" fmla="*/ 7738990 w 12192000"/>
              <a:gd name="connsiteY43" fmla="*/ 2041685 h 2680606"/>
              <a:gd name="connsiteX44" fmla="*/ 7732824 w 12192000"/>
              <a:gd name="connsiteY44" fmla="*/ 2040102 h 2680606"/>
              <a:gd name="connsiteX45" fmla="*/ 7677578 w 12192000"/>
              <a:gd name="connsiteY45" fmla="*/ 2023779 h 2680606"/>
              <a:gd name="connsiteX46" fmla="*/ 7585287 w 12192000"/>
              <a:gd name="connsiteY46" fmla="*/ 1993622 h 2680606"/>
              <a:gd name="connsiteX47" fmla="*/ 7500583 w 12192000"/>
              <a:gd name="connsiteY47" fmla="*/ 1967354 h 2680606"/>
              <a:gd name="connsiteX48" fmla="*/ 7443494 w 12192000"/>
              <a:gd name="connsiteY48" fmla="*/ 1957037 h 2680606"/>
              <a:gd name="connsiteX49" fmla="*/ 7419691 w 12192000"/>
              <a:gd name="connsiteY49" fmla="*/ 1948366 h 2680606"/>
              <a:gd name="connsiteX50" fmla="*/ 7308984 w 12192000"/>
              <a:gd name="connsiteY50" fmla="*/ 1939153 h 2680606"/>
              <a:gd name="connsiteX51" fmla="*/ 7253513 w 12192000"/>
              <a:gd name="connsiteY51" fmla="*/ 1952811 h 2680606"/>
              <a:gd name="connsiteX52" fmla="*/ 7124813 w 12192000"/>
              <a:gd name="connsiteY52" fmla="*/ 1946733 h 2680606"/>
              <a:gd name="connsiteX53" fmla="*/ 7048706 w 12192000"/>
              <a:gd name="connsiteY53" fmla="*/ 1946521 h 2680606"/>
              <a:gd name="connsiteX54" fmla="*/ 7021196 w 12192000"/>
              <a:gd name="connsiteY54" fmla="*/ 1951824 h 2680606"/>
              <a:gd name="connsiteX55" fmla="*/ 6981834 w 12192000"/>
              <a:gd name="connsiteY55" fmla="*/ 1955607 h 2680606"/>
              <a:gd name="connsiteX56" fmla="*/ 6913452 w 12192000"/>
              <a:gd name="connsiteY56" fmla="*/ 1966459 h 2680606"/>
              <a:gd name="connsiteX57" fmla="*/ 6847921 w 12192000"/>
              <a:gd name="connsiteY57" fmla="*/ 1969208 h 2680606"/>
              <a:gd name="connsiteX58" fmla="*/ 6804004 w 12192000"/>
              <a:gd name="connsiteY58" fmla="*/ 1968072 h 2680606"/>
              <a:gd name="connsiteX59" fmla="*/ 6797654 w 12192000"/>
              <a:gd name="connsiteY59" fmla="*/ 1967493 h 2680606"/>
              <a:gd name="connsiteX60" fmla="*/ 6760663 w 12192000"/>
              <a:gd name="connsiteY60" fmla="*/ 1961675 h 2680606"/>
              <a:gd name="connsiteX61" fmla="*/ 6683953 w 12192000"/>
              <a:gd name="connsiteY61" fmla="*/ 1958215 h 2680606"/>
              <a:gd name="connsiteX62" fmla="*/ 6439001 w 12192000"/>
              <a:gd name="connsiteY62" fmla="*/ 1907477 h 2680606"/>
              <a:gd name="connsiteX63" fmla="*/ 6383530 w 12192000"/>
              <a:gd name="connsiteY63" fmla="*/ 1907350 h 2680606"/>
              <a:gd name="connsiteX64" fmla="*/ 6368891 w 12192000"/>
              <a:gd name="connsiteY64" fmla="*/ 1905290 h 2680606"/>
              <a:gd name="connsiteX65" fmla="*/ 6236946 w 12192000"/>
              <a:gd name="connsiteY65" fmla="*/ 1879594 h 2680606"/>
              <a:gd name="connsiteX66" fmla="*/ 6087050 w 12192000"/>
              <a:gd name="connsiteY66" fmla="*/ 1839889 h 2680606"/>
              <a:gd name="connsiteX67" fmla="*/ 5985666 w 12192000"/>
              <a:gd name="connsiteY67" fmla="*/ 1836931 h 2680606"/>
              <a:gd name="connsiteX68" fmla="*/ 5757781 w 12192000"/>
              <a:gd name="connsiteY68" fmla="*/ 1759931 h 2680606"/>
              <a:gd name="connsiteX69" fmla="*/ 5605024 w 12192000"/>
              <a:gd name="connsiteY69" fmla="*/ 1721600 h 2680606"/>
              <a:gd name="connsiteX70" fmla="*/ 5478316 w 12192000"/>
              <a:gd name="connsiteY70" fmla="*/ 1683325 h 2680606"/>
              <a:gd name="connsiteX71" fmla="*/ 5363321 w 12192000"/>
              <a:gd name="connsiteY71" fmla="*/ 1686205 h 2680606"/>
              <a:gd name="connsiteX72" fmla="*/ 5324020 w 12192000"/>
              <a:gd name="connsiteY72" fmla="*/ 1673086 h 2680606"/>
              <a:gd name="connsiteX73" fmla="*/ 5315522 w 12192000"/>
              <a:gd name="connsiteY73" fmla="*/ 1671129 h 2680606"/>
              <a:gd name="connsiteX74" fmla="*/ 5274881 w 12192000"/>
              <a:gd name="connsiteY74" fmla="*/ 1664975 h 2680606"/>
              <a:gd name="connsiteX75" fmla="*/ 5167994 w 12192000"/>
              <a:gd name="connsiteY75" fmla="*/ 1654451 h 2680606"/>
              <a:gd name="connsiteX76" fmla="*/ 5128909 w 12192000"/>
              <a:gd name="connsiteY76" fmla="*/ 1645851 h 2680606"/>
              <a:gd name="connsiteX77" fmla="*/ 5019735 w 12192000"/>
              <a:gd name="connsiteY77" fmla="*/ 1625862 h 2680606"/>
              <a:gd name="connsiteX78" fmla="*/ 4908560 w 12192000"/>
              <a:gd name="connsiteY78" fmla="*/ 1608512 h 2680606"/>
              <a:gd name="connsiteX79" fmla="*/ 4628614 w 12192000"/>
              <a:gd name="connsiteY79" fmla="*/ 1557248 h 2680606"/>
              <a:gd name="connsiteX80" fmla="*/ 4609712 w 12192000"/>
              <a:gd name="connsiteY80" fmla="*/ 1544093 h 2680606"/>
              <a:gd name="connsiteX81" fmla="*/ 4567281 w 12192000"/>
              <a:gd name="connsiteY81" fmla="*/ 1517964 h 2680606"/>
              <a:gd name="connsiteX82" fmla="*/ 4561368 w 12192000"/>
              <a:gd name="connsiteY82" fmla="*/ 1506754 h 2680606"/>
              <a:gd name="connsiteX83" fmla="*/ 4407339 w 12192000"/>
              <a:gd name="connsiteY83" fmla="*/ 1454591 h 2680606"/>
              <a:gd name="connsiteX84" fmla="*/ 4298111 w 12192000"/>
              <a:gd name="connsiteY84" fmla="*/ 1399647 h 2680606"/>
              <a:gd name="connsiteX85" fmla="*/ 4233640 w 12192000"/>
              <a:gd name="connsiteY85" fmla="*/ 1331873 h 2680606"/>
              <a:gd name="connsiteX86" fmla="*/ 3981885 w 12192000"/>
              <a:gd name="connsiteY86" fmla="*/ 1273375 h 2680606"/>
              <a:gd name="connsiteX87" fmla="*/ 3925208 w 12192000"/>
              <a:gd name="connsiteY87" fmla="*/ 1259238 h 2680606"/>
              <a:gd name="connsiteX88" fmla="*/ 3861132 w 12192000"/>
              <a:gd name="connsiteY88" fmla="*/ 1230109 h 2680606"/>
              <a:gd name="connsiteX89" fmla="*/ 3681014 w 12192000"/>
              <a:gd name="connsiteY89" fmla="*/ 1171192 h 2680606"/>
              <a:gd name="connsiteX90" fmla="*/ 3469084 w 12192000"/>
              <a:gd name="connsiteY90" fmla="*/ 1116653 h 2680606"/>
              <a:gd name="connsiteX91" fmla="*/ 3376549 w 12192000"/>
              <a:gd name="connsiteY91" fmla="*/ 1091422 h 2680606"/>
              <a:gd name="connsiteX92" fmla="*/ 3342596 w 12192000"/>
              <a:gd name="connsiteY92" fmla="*/ 1068997 h 2680606"/>
              <a:gd name="connsiteX93" fmla="*/ 3335702 w 12192000"/>
              <a:gd name="connsiteY93" fmla="*/ 1062245 h 2680606"/>
              <a:gd name="connsiteX94" fmla="*/ 3338757 w 12192000"/>
              <a:gd name="connsiteY94" fmla="*/ 1063444 h 2680606"/>
              <a:gd name="connsiteX95" fmla="*/ 3327609 w 12192000"/>
              <a:gd name="connsiteY95" fmla="*/ 1054318 h 2680606"/>
              <a:gd name="connsiteX96" fmla="*/ 3335702 w 12192000"/>
              <a:gd name="connsiteY96" fmla="*/ 1062245 h 2680606"/>
              <a:gd name="connsiteX97" fmla="*/ 3318792 w 12192000"/>
              <a:gd name="connsiteY97" fmla="*/ 1055604 h 2680606"/>
              <a:gd name="connsiteX98" fmla="*/ 3064441 w 12192000"/>
              <a:gd name="connsiteY98" fmla="*/ 927356 h 2680606"/>
              <a:gd name="connsiteX99" fmla="*/ 2882526 w 12192000"/>
              <a:gd name="connsiteY99" fmla="*/ 876894 h 2680606"/>
              <a:gd name="connsiteX100" fmla="*/ 2832530 w 12192000"/>
              <a:gd name="connsiteY100" fmla="*/ 865299 h 2680606"/>
              <a:gd name="connsiteX101" fmla="*/ 2745710 w 12192000"/>
              <a:gd name="connsiteY101" fmla="*/ 843021 h 2680606"/>
              <a:gd name="connsiteX102" fmla="*/ 2709083 w 12192000"/>
              <a:gd name="connsiteY102" fmla="*/ 830187 h 2680606"/>
              <a:gd name="connsiteX103" fmla="*/ 2569483 w 12192000"/>
              <a:gd name="connsiteY103" fmla="*/ 824114 h 2680606"/>
              <a:gd name="connsiteX104" fmla="*/ 2545995 w 12192000"/>
              <a:gd name="connsiteY104" fmla="*/ 822753 h 2680606"/>
              <a:gd name="connsiteX105" fmla="*/ 2512484 w 12192000"/>
              <a:gd name="connsiteY105" fmla="*/ 808521 h 2680606"/>
              <a:gd name="connsiteX106" fmla="*/ 2429409 w 12192000"/>
              <a:gd name="connsiteY106" fmla="*/ 773296 h 2680606"/>
              <a:gd name="connsiteX107" fmla="*/ 2297089 w 12192000"/>
              <a:gd name="connsiteY107" fmla="*/ 750281 h 2680606"/>
              <a:gd name="connsiteX108" fmla="*/ 2278897 w 12192000"/>
              <a:gd name="connsiteY108" fmla="*/ 748189 h 2680606"/>
              <a:gd name="connsiteX109" fmla="*/ 2185319 w 12192000"/>
              <a:gd name="connsiteY109" fmla="*/ 700540 h 2680606"/>
              <a:gd name="connsiteX110" fmla="*/ 1995154 w 12192000"/>
              <a:gd name="connsiteY110" fmla="*/ 623663 h 2680606"/>
              <a:gd name="connsiteX111" fmla="*/ 1907211 w 12192000"/>
              <a:gd name="connsiteY111" fmla="*/ 592705 h 2680606"/>
              <a:gd name="connsiteX112" fmla="*/ 1749996 w 12192000"/>
              <a:gd name="connsiteY112" fmla="*/ 525138 h 2680606"/>
              <a:gd name="connsiteX113" fmla="*/ 1723584 w 12192000"/>
              <a:gd name="connsiteY113" fmla="*/ 510226 h 2680606"/>
              <a:gd name="connsiteX114" fmla="*/ 1668681 w 12192000"/>
              <a:gd name="connsiteY114" fmla="*/ 481249 h 2680606"/>
              <a:gd name="connsiteX115" fmla="*/ 1487710 w 12192000"/>
              <a:gd name="connsiteY115" fmla="*/ 447903 h 2680606"/>
              <a:gd name="connsiteX116" fmla="*/ 1441095 w 12192000"/>
              <a:gd name="connsiteY116" fmla="*/ 451400 h 2680606"/>
              <a:gd name="connsiteX117" fmla="*/ 1177821 w 12192000"/>
              <a:gd name="connsiteY117" fmla="*/ 419447 h 2680606"/>
              <a:gd name="connsiteX118" fmla="*/ 808968 w 12192000"/>
              <a:gd name="connsiteY118" fmla="*/ 411961 h 2680606"/>
              <a:gd name="connsiteX119" fmla="*/ 537957 w 12192000"/>
              <a:gd name="connsiteY119" fmla="*/ 366356 h 2680606"/>
              <a:gd name="connsiteX120" fmla="*/ 424408 w 12192000"/>
              <a:gd name="connsiteY120" fmla="*/ 357206 h 2680606"/>
              <a:gd name="connsiteX121" fmla="*/ 218274 w 12192000"/>
              <a:gd name="connsiteY121" fmla="*/ 340729 h 2680606"/>
              <a:gd name="connsiteX122" fmla="*/ 2704 w 12192000"/>
              <a:gd name="connsiteY122" fmla="*/ 325307 h 2680606"/>
              <a:gd name="connsiteX123" fmla="*/ 0 w 12192000"/>
              <a:gd name="connsiteY123" fmla="*/ 324791 h 268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192000" h="2680606">
                <a:moveTo>
                  <a:pt x="0" y="0"/>
                </a:moveTo>
                <a:lnTo>
                  <a:pt x="12192000" y="0"/>
                </a:lnTo>
                <a:lnTo>
                  <a:pt x="12192000" y="2643339"/>
                </a:lnTo>
                <a:lnTo>
                  <a:pt x="12152170" y="2651267"/>
                </a:lnTo>
                <a:cubicBezTo>
                  <a:pt x="12109896" y="2652856"/>
                  <a:pt x="11995582" y="2651361"/>
                  <a:pt x="11942079" y="2652129"/>
                </a:cubicBezTo>
                <a:cubicBezTo>
                  <a:pt x="11901224" y="2652998"/>
                  <a:pt x="11865293" y="2660507"/>
                  <a:pt x="11831152" y="2655870"/>
                </a:cubicBezTo>
                <a:cubicBezTo>
                  <a:pt x="11816668" y="2661563"/>
                  <a:pt x="11803255" y="2663944"/>
                  <a:pt x="11791112" y="2655800"/>
                </a:cubicBezTo>
                <a:cubicBezTo>
                  <a:pt x="11752494" y="2661335"/>
                  <a:pt x="11744996" y="2671768"/>
                  <a:pt x="11675259" y="2672403"/>
                </a:cubicBezTo>
                <a:cubicBezTo>
                  <a:pt x="11660616" y="2671627"/>
                  <a:pt x="11616648" y="2663740"/>
                  <a:pt x="11593560" y="2666411"/>
                </a:cubicBezTo>
                <a:cubicBezTo>
                  <a:pt x="11541212" y="2667598"/>
                  <a:pt x="11416697" y="2653195"/>
                  <a:pt x="11361168" y="2679527"/>
                </a:cubicBezTo>
                <a:cubicBezTo>
                  <a:pt x="11312666" y="2683569"/>
                  <a:pt x="11253216" y="2674677"/>
                  <a:pt x="11192429" y="2678465"/>
                </a:cubicBezTo>
                <a:cubicBezTo>
                  <a:pt x="11125044" y="2674988"/>
                  <a:pt x="10977545" y="2658338"/>
                  <a:pt x="10952869" y="2651828"/>
                </a:cubicBezTo>
                <a:cubicBezTo>
                  <a:pt x="10937449" y="2649912"/>
                  <a:pt x="10883089" y="2655787"/>
                  <a:pt x="10861466" y="2663052"/>
                </a:cubicBezTo>
                <a:cubicBezTo>
                  <a:pt x="10832538" y="2664859"/>
                  <a:pt x="10795622" y="2662511"/>
                  <a:pt x="10779303" y="2662666"/>
                </a:cubicBezTo>
                <a:lnTo>
                  <a:pt x="10763546" y="2663983"/>
                </a:lnTo>
                <a:cubicBezTo>
                  <a:pt x="10749648" y="2662863"/>
                  <a:pt x="10742577" y="2670604"/>
                  <a:pt x="10695911" y="2655941"/>
                </a:cubicBezTo>
                <a:cubicBezTo>
                  <a:pt x="10632016" y="2624706"/>
                  <a:pt x="10534979" y="2615571"/>
                  <a:pt x="10483553" y="2576004"/>
                </a:cubicBezTo>
                <a:cubicBezTo>
                  <a:pt x="10427284" y="2559921"/>
                  <a:pt x="10399623" y="2533420"/>
                  <a:pt x="10357880" y="2517957"/>
                </a:cubicBezTo>
                <a:cubicBezTo>
                  <a:pt x="10295419" y="2496096"/>
                  <a:pt x="10274204" y="2487271"/>
                  <a:pt x="10233105" y="2483224"/>
                </a:cubicBezTo>
                <a:cubicBezTo>
                  <a:pt x="10212444" y="2492455"/>
                  <a:pt x="10091976" y="2434870"/>
                  <a:pt x="10060990" y="2423364"/>
                </a:cubicBezTo>
                <a:lnTo>
                  <a:pt x="10044689" y="2414253"/>
                </a:lnTo>
                <a:cubicBezTo>
                  <a:pt x="10023461" y="2404831"/>
                  <a:pt x="9965986" y="2376584"/>
                  <a:pt x="9933619" y="2366825"/>
                </a:cubicBezTo>
                <a:cubicBezTo>
                  <a:pt x="9890371" y="2359699"/>
                  <a:pt x="9872450" y="2364877"/>
                  <a:pt x="9803874" y="2345446"/>
                </a:cubicBezTo>
                <a:cubicBezTo>
                  <a:pt x="9780813" y="2341691"/>
                  <a:pt x="9744982" y="2345830"/>
                  <a:pt x="9711384" y="2343281"/>
                </a:cubicBezTo>
                <a:cubicBezTo>
                  <a:pt x="9668678" y="2336320"/>
                  <a:pt x="9642755" y="2349050"/>
                  <a:pt x="9602287" y="2330150"/>
                </a:cubicBezTo>
                <a:lnTo>
                  <a:pt x="9349581" y="2303109"/>
                </a:lnTo>
                <a:lnTo>
                  <a:pt x="9343772" y="2303402"/>
                </a:lnTo>
                <a:lnTo>
                  <a:pt x="9210521" y="2295290"/>
                </a:lnTo>
                <a:cubicBezTo>
                  <a:pt x="9196263" y="2297648"/>
                  <a:pt x="9182629" y="2296188"/>
                  <a:pt x="9176920" y="2296543"/>
                </a:cubicBezTo>
                <a:lnTo>
                  <a:pt x="9176272" y="2297421"/>
                </a:lnTo>
                <a:lnTo>
                  <a:pt x="9105506" y="2276003"/>
                </a:lnTo>
                <a:lnTo>
                  <a:pt x="9049950" y="2257083"/>
                </a:lnTo>
                <a:cubicBezTo>
                  <a:pt x="9044588" y="2254076"/>
                  <a:pt x="9039761" y="2250593"/>
                  <a:pt x="9035736" y="2246463"/>
                </a:cubicBezTo>
                <a:cubicBezTo>
                  <a:pt x="8992347" y="2217318"/>
                  <a:pt x="8918213" y="2224038"/>
                  <a:pt x="8750304" y="2185729"/>
                </a:cubicBezTo>
                <a:cubicBezTo>
                  <a:pt x="8717070" y="2165784"/>
                  <a:pt x="8664087" y="2177318"/>
                  <a:pt x="8617329" y="2160347"/>
                </a:cubicBezTo>
                <a:cubicBezTo>
                  <a:pt x="8556058" y="2149119"/>
                  <a:pt x="8503545" y="2145053"/>
                  <a:pt x="8445834" y="2136190"/>
                </a:cubicBezTo>
                <a:cubicBezTo>
                  <a:pt x="8383581" y="2125943"/>
                  <a:pt x="8287142" y="2105166"/>
                  <a:pt x="8243810" y="2098865"/>
                </a:cubicBezTo>
                <a:cubicBezTo>
                  <a:pt x="8220412" y="2096096"/>
                  <a:pt x="8221678" y="2101990"/>
                  <a:pt x="8185844" y="2098385"/>
                </a:cubicBezTo>
                <a:cubicBezTo>
                  <a:pt x="8153013" y="2079455"/>
                  <a:pt x="8100388" y="2096559"/>
                  <a:pt x="8059860" y="2071889"/>
                </a:cubicBezTo>
                <a:cubicBezTo>
                  <a:pt x="8044615" y="2064736"/>
                  <a:pt x="7995321" y="2054351"/>
                  <a:pt x="7984726" y="2059545"/>
                </a:cubicBezTo>
                <a:cubicBezTo>
                  <a:pt x="7974186" y="2058853"/>
                  <a:pt x="7962674" y="2053649"/>
                  <a:pt x="7956562" y="2060364"/>
                </a:cubicBezTo>
                <a:cubicBezTo>
                  <a:pt x="7947075" y="2067975"/>
                  <a:pt x="7913819" y="2045662"/>
                  <a:pt x="7916973" y="2057804"/>
                </a:cubicBezTo>
                <a:lnTo>
                  <a:pt x="7782153" y="2049806"/>
                </a:lnTo>
                <a:lnTo>
                  <a:pt x="7738990" y="2041685"/>
                </a:lnTo>
                <a:lnTo>
                  <a:pt x="7732824" y="2040102"/>
                </a:lnTo>
                <a:cubicBezTo>
                  <a:pt x="7722589" y="2037118"/>
                  <a:pt x="7691745" y="2027704"/>
                  <a:pt x="7677578" y="2023779"/>
                </a:cubicBezTo>
                <a:cubicBezTo>
                  <a:pt x="7654996" y="2006703"/>
                  <a:pt x="7616051" y="2003674"/>
                  <a:pt x="7585287" y="1993622"/>
                </a:cubicBezTo>
                <a:lnTo>
                  <a:pt x="7500583" y="1967354"/>
                </a:lnTo>
                <a:lnTo>
                  <a:pt x="7443494" y="1957037"/>
                </a:lnTo>
                <a:lnTo>
                  <a:pt x="7419691" y="1948366"/>
                </a:lnTo>
                <a:cubicBezTo>
                  <a:pt x="7402447" y="1944496"/>
                  <a:pt x="7336681" y="1938412"/>
                  <a:pt x="7308984" y="1939153"/>
                </a:cubicBezTo>
                <a:cubicBezTo>
                  <a:pt x="7285484" y="1940150"/>
                  <a:pt x="7289384" y="1950658"/>
                  <a:pt x="7253513" y="1952811"/>
                </a:cubicBezTo>
                <a:cubicBezTo>
                  <a:pt x="7217722" y="1939348"/>
                  <a:pt x="7169240" y="1964637"/>
                  <a:pt x="7124813" y="1946733"/>
                </a:cubicBezTo>
                <a:cubicBezTo>
                  <a:pt x="7108500" y="1942099"/>
                  <a:pt x="7058139" y="1939701"/>
                  <a:pt x="7048706" y="1946521"/>
                </a:cubicBezTo>
                <a:cubicBezTo>
                  <a:pt x="7038224" y="1947520"/>
                  <a:pt x="7025942" y="1944216"/>
                  <a:pt x="7021196" y="1951824"/>
                </a:cubicBezTo>
                <a:cubicBezTo>
                  <a:pt x="7013306" y="1960854"/>
                  <a:pt x="6976462" y="1944119"/>
                  <a:pt x="6981834" y="1955607"/>
                </a:cubicBezTo>
                <a:cubicBezTo>
                  <a:pt x="6955673" y="1944091"/>
                  <a:pt x="6935259" y="1962787"/>
                  <a:pt x="6913452" y="1966459"/>
                </a:cubicBezTo>
                <a:lnTo>
                  <a:pt x="6847921" y="1969208"/>
                </a:lnTo>
                <a:lnTo>
                  <a:pt x="6804004" y="1968072"/>
                </a:lnTo>
                <a:lnTo>
                  <a:pt x="6797654" y="1967493"/>
                </a:lnTo>
                <a:cubicBezTo>
                  <a:pt x="6787043" y="1966177"/>
                  <a:pt x="6772998" y="1962310"/>
                  <a:pt x="6760663" y="1961675"/>
                </a:cubicBezTo>
                <a:lnTo>
                  <a:pt x="6683953" y="1958215"/>
                </a:lnTo>
                <a:cubicBezTo>
                  <a:pt x="6630343" y="1949182"/>
                  <a:pt x="6531941" y="1935208"/>
                  <a:pt x="6439001" y="1907477"/>
                </a:cubicBezTo>
                <a:lnTo>
                  <a:pt x="6383530" y="1907350"/>
                </a:lnTo>
                <a:lnTo>
                  <a:pt x="6368891" y="1905290"/>
                </a:lnTo>
                <a:lnTo>
                  <a:pt x="6236946" y="1879594"/>
                </a:lnTo>
                <a:cubicBezTo>
                  <a:pt x="6170087" y="1855760"/>
                  <a:pt x="6142245" y="1873352"/>
                  <a:pt x="6087050" y="1839889"/>
                </a:cubicBezTo>
                <a:cubicBezTo>
                  <a:pt x="6095409" y="1851924"/>
                  <a:pt x="6005165" y="1843802"/>
                  <a:pt x="5985666" y="1836931"/>
                </a:cubicBezTo>
                <a:cubicBezTo>
                  <a:pt x="5963050" y="1825329"/>
                  <a:pt x="5822795" y="1777676"/>
                  <a:pt x="5757781" y="1759931"/>
                </a:cubicBezTo>
                <a:cubicBezTo>
                  <a:pt x="5690170" y="1740402"/>
                  <a:pt x="5637099" y="1729554"/>
                  <a:pt x="5605024" y="1721600"/>
                </a:cubicBezTo>
                <a:lnTo>
                  <a:pt x="5478316" y="1683325"/>
                </a:lnTo>
                <a:cubicBezTo>
                  <a:pt x="5444649" y="1678992"/>
                  <a:pt x="5389038" y="1687911"/>
                  <a:pt x="5363321" y="1686205"/>
                </a:cubicBezTo>
                <a:cubicBezTo>
                  <a:pt x="5350896" y="1681600"/>
                  <a:pt x="5337720" y="1677166"/>
                  <a:pt x="5324020" y="1673086"/>
                </a:cubicBezTo>
                <a:lnTo>
                  <a:pt x="5315522" y="1671129"/>
                </a:lnTo>
                <a:lnTo>
                  <a:pt x="5274881" y="1664975"/>
                </a:lnTo>
                <a:cubicBezTo>
                  <a:pt x="5250293" y="1662195"/>
                  <a:pt x="5192322" y="1657638"/>
                  <a:pt x="5167994" y="1654451"/>
                </a:cubicBezTo>
                <a:cubicBezTo>
                  <a:pt x="5157988" y="1643928"/>
                  <a:pt x="5144347" y="1643391"/>
                  <a:pt x="5128909" y="1645851"/>
                </a:cubicBezTo>
                <a:cubicBezTo>
                  <a:pt x="5096624" y="1634059"/>
                  <a:pt x="5059829" y="1633720"/>
                  <a:pt x="5019735" y="1625862"/>
                </a:cubicBezTo>
                <a:cubicBezTo>
                  <a:pt x="4984032" y="1606523"/>
                  <a:pt x="4951358" y="1616978"/>
                  <a:pt x="4908560" y="1608512"/>
                </a:cubicBezTo>
                <a:cubicBezTo>
                  <a:pt x="4843373" y="1597077"/>
                  <a:pt x="4678422" y="1567985"/>
                  <a:pt x="4628614" y="1557248"/>
                </a:cubicBezTo>
                <a:lnTo>
                  <a:pt x="4609712" y="1544093"/>
                </a:lnTo>
                <a:lnTo>
                  <a:pt x="4567281" y="1517964"/>
                </a:lnTo>
                <a:cubicBezTo>
                  <a:pt x="4564198" y="1514517"/>
                  <a:pt x="4562082" y="1510809"/>
                  <a:pt x="4561368" y="1506754"/>
                </a:cubicBezTo>
                <a:cubicBezTo>
                  <a:pt x="4497549" y="1503217"/>
                  <a:pt x="4463674" y="1472081"/>
                  <a:pt x="4407339" y="1454591"/>
                </a:cubicBezTo>
                <a:cubicBezTo>
                  <a:pt x="4350360" y="1428623"/>
                  <a:pt x="4336531" y="1415887"/>
                  <a:pt x="4298111" y="1399647"/>
                </a:cubicBezTo>
                <a:cubicBezTo>
                  <a:pt x="4281790" y="1390444"/>
                  <a:pt x="4263637" y="1329628"/>
                  <a:pt x="4233640" y="1331873"/>
                </a:cubicBezTo>
                <a:cubicBezTo>
                  <a:pt x="4225395" y="1323238"/>
                  <a:pt x="4037706" y="1305188"/>
                  <a:pt x="3981885" y="1273375"/>
                </a:cubicBezTo>
                <a:cubicBezTo>
                  <a:pt x="3928572" y="1280168"/>
                  <a:pt x="3964627" y="1268935"/>
                  <a:pt x="3925208" y="1259238"/>
                </a:cubicBezTo>
                <a:cubicBezTo>
                  <a:pt x="3903849" y="1249528"/>
                  <a:pt x="3886270" y="1257889"/>
                  <a:pt x="3861132" y="1230109"/>
                </a:cubicBezTo>
                <a:cubicBezTo>
                  <a:pt x="3824696" y="1228799"/>
                  <a:pt x="3746355" y="1190101"/>
                  <a:pt x="3681014" y="1171192"/>
                </a:cubicBezTo>
                <a:cubicBezTo>
                  <a:pt x="3610371" y="1153012"/>
                  <a:pt x="3556463" y="1115730"/>
                  <a:pt x="3469084" y="1116653"/>
                </a:cubicBezTo>
                <a:cubicBezTo>
                  <a:pt x="3461953" y="1101801"/>
                  <a:pt x="3419549" y="1107140"/>
                  <a:pt x="3376549" y="1091422"/>
                </a:cubicBezTo>
                <a:cubicBezTo>
                  <a:pt x="3371100" y="1078861"/>
                  <a:pt x="3357445" y="1079253"/>
                  <a:pt x="3342596" y="1068997"/>
                </a:cubicBezTo>
                <a:lnTo>
                  <a:pt x="3335702" y="1062245"/>
                </a:lnTo>
                <a:lnTo>
                  <a:pt x="3338757" y="1063444"/>
                </a:lnTo>
                <a:cubicBezTo>
                  <a:pt x="3346920" y="1065889"/>
                  <a:pt x="3325562" y="1054819"/>
                  <a:pt x="3327609" y="1054318"/>
                </a:cubicBezTo>
                <a:lnTo>
                  <a:pt x="3335702" y="1062245"/>
                </a:lnTo>
                <a:lnTo>
                  <a:pt x="3318792" y="1055604"/>
                </a:lnTo>
                <a:cubicBezTo>
                  <a:pt x="3244193" y="1024351"/>
                  <a:pt x="3144471" y="928971"/>
                  <a:pt x="3064441" y="927356"/>
                </a:cubicBezTo>
                <a:cubicBezTo>
                  <a:pt x="2995211" y="920342"/>
                  <a:pt x="2943164" y="893715"/>
                  <a:pt x="2882526" y="876894"/>
                </a:cubicBezTo>
                <a:cubicBezTo>
                  <a:pt x="2856712" y="867927"/>
                  <a:pt x="2875066" y="850336"/>
                  <a:pt x="2832530" y="865299"/>
                </a:cubicBezTo>
                <a:lnTo>
                  <a:pt x="2745710" y="843021"/>
                </a:lnTo>
                <a:lnTo>
                  <a:pt x="2709083" y="830187"/>
                </a:lnTo>
                <a:cubicBezTo>
                  <a:pt x="2693411" y="813291"/>
                  <a:pt x="2591523" y="842693"/>
                  <a:pt x="2569483" y="824114"/>
                </a:cubicBezTo>
                <a:cubicBezTo>
                  <a:pt x="2564961" y="818751"/>
                  <a:pt x="2547688" y="817750"/>
                  <a:pt x="2545995" y="822753"/>
                </a:cubicBezTo>
                <a:cubicBezTo>
                  <a:pt x="2539243" y="819053"/>
                  <a:pt x="2519482" y="801769"/>
                  <a:pt x="2512484" y="808521"/>
                </a:cubicBezTo>
                <a:lnTo>
                  <a:pt x="2429409" y="773296"/>
                </a:lnTo>
                <a:cubicBezTo>
                  <a:pt x="2401621" y="766336"/>
                  <a:pt x="2322174" y="754466"/>
                  <a:pt x="2297089" y="750281"/>
                </a:cubicBezTo>
                <a:cubicBezTo>
                  <a:pt x="2294321" y="746138"/>
                  <a:pt x="2280940" y="744597"/>
                  <a:pt x="2278897" y="748189"/>
                </a:cubicBezTo>
                <a:cubicBezTo>
                  <a:pt x="2260269" y="739899"/>
                  <a:pt x="2236255" y="716344"/>
                  <a:pt x="2185319" y="700540"/>
                </a:cubicBezTo>
                <a:cubicBezTo>
                  <a:pt x="2129245" y="692189"/>
                  <a:pt x="2041505" y="641636"/>
                  <a:pt x="1995154" y="623663"/>
                </a:cubicBezTo>
                <a:cubicBezTo>
                  <a:pt x="1964496" y="585283"/>
                  <a:pt x="1947352" y="606363"/>
                  <a:pt x="1907211" y="592705"/>
                </a:cubicBezTo>
                <a:cubicBezTo>
                  <a:pt x="1865631" y="573522"/>
                  <a:pt x="1798145" y="524470"/>
                  <a:pt x="1749996" y="525138"/>
                </a:cubicBezTo>
                <a:lnTo>
                  <a:pt x="1723584" y="510226"/>
                </a:lnTo>
                <a:cubicBezTo>
                  <a:pt x="1717477" y="484680"/>
                  <a:pt x="1693323" y="505079"/>
                  <a:pt x="1668681" y="481249"/>
                </a:cubicBezTo>
                <a:cubicBezTo>
                  <a:pt x="1632429" y="475745"/>
                  <a:pt x="1526219" y="449861"/>
                  <a:pt x="1487710" y="447903"/>
                </a:cubicBezTo>
                <a:cubicBezTo>
                  <a:pt x="1483323" y="435380"/>
                  <a:pt x="1457893" y="446042"/>
                  <a:pt x="1441095" y="451400"/>
                </a:cubicBezTo>
                <a:cubicBezTo>
                  <a:pt x="1316785" y="448697"/>
                  <a:pt x="1212348" y="413714"/>
                  <a:pt x="1177821" y="419447"/>
                </a:cubicBezTo>
                <a:cubicBezTo>
                  <a:pt x="1090127" y="414184"/>
                  <a:pt x="874078" y="419418"/>
                  <a:pt x="808968" y="411961"/>
                </a:cubicBezTo>
                <a:cubicBezTo>
                  <a:pt x="759232" y="415407"/>
                  <a:pt x="628293" y="381558"/>
                  <a:pt x="537957" y="366356"/>
                </a:cubicBezTo>
                <a:cubicBezTo>
                  <a:pt x="452012" y="346017"/>
                  <a:pt x="479400" y="366120"/>
                  <a:pt x="424408" y="357206"/>
                </a:cubicBezTo>
                <a:cubicBezTo>
                  <a:pt x="404471" y="341395"/>
                  <a:pt x="262789" y="351444"/>
                  <a:pt x="218274" y="340729"/>
                </a:cubicBezTo>
                <a:cubicBezTo>
                  <a:pt x="118974" y="360184"/>
                  <a:pt x="79044" y="330543"/>
                  <a:pt x="2704" y="325307"/>
                </a:cubicBezTo>
                <a:lnTo>
                  <a:pt x="0" y="324791"/>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B3551C56-9B87-BCC7-00EC-18A9B6AF9303}"/>
              </a:ext>
            </a:extLst>
          </p:cNvPr>
          <p:cNvSpPr>
            <a:spLocks noGrp="1"/>
          </p:cNvSpPr>
          <p:nvPr>
            <p:ph type="title"/>
          </p:nvPr>
        </p:nvSpPr>
        <p:spPr>
          <a:xfrm>
            <a:off x="2281382" y="1100566"/>
            <a:ext cx="8617527" cy="775032"/>
          </a:xfrm>
        </p:spPr>
        <p:txBody>
          <a:bodyPr vert="horz" lIns="91440" tIns="45720" rIns="91440" bIns="45720" rtlCol="0" anchor="t">
            <a:noAutofit/>
          </a:bodyPr>
          <a:lstStyle/>
          <a:p>
            <a:r>
              <a:rPr lang="en-US" sz="4800" dirty="0"/>
              <a:t>Popular games</a:t>
            </a:r>
            <a:br>
              <a:rPr lang="en-US" sz="4800" dirty="0"/>
            </a:br>
            <a:r>
              <a:rPr lang="en-US" sz="4800" dirty="0"/>
              <a:t>are popular</a:t>
            </a:r>
          </a:p>
        </p:txBody>
      </p:sp>
      <p:pic>
        <p:nvPicPr>
          <p:cNvPr id="4" name="Imagen 4" descr="Gráfico&#10;&#10;Descripción generada automáticamente">
            <a:extLst>
              <a:ext uri="{FF2B5EF4-FFF2-40B4-BE49-F238E27FC236}">
                <a16:creationId xmlns:a16="http://schemas.microsoft.com/office/drawing/2014/main" id="{6F539697-DC94-10EB-460C-E437916A3805}"/>
              </a:ext>
            </a:extLst>
          </p:cNvPr>
          <p:cNvPicPr>
            <a:picLocks noChangeAspect="1"/>
          </p:cNvPicPr>
          <p:nvPr/>
        </p:nvPicPr>
        <p:blipFill>
          <a:blip r:embed="rId3"/>
          <a:stretch>
            <a:fillRect/>
          </a:stretch>
        </p:blipFill>
        <p:spPr>
          <a:xfrm>
            <a:off x="1222278" y="3893188"/>
            <a:ext cx="10216957" cy="2612232"/>
          </a:xfrm>
          <a:prstGeom prst="rect">
            <a:avLst/>
          </a:prstGeom>
        </p:spPr>
      </p:pic>
      <p:pic>
        <p:nvPicPr>
          <p:cNvPr id="5" name="Imagen 5" descr="Gráfico, Gráfico de dispersión&#10;&#10;Descripción generada automáticamente">
            <a:extLst>
              <a:ext uri="{FF2B5EF4-FFF2-40B4-BE49-F238E27FC236}">
                <a16:creationId xmlns:a16="http://schemas.microsoft.com/office/drawing/2014/main" id="{EF037E4B-EE0C-88CE-1622-DFDB9B34B4C7}"/>
              </a:ext>
            </a:extLst>
          </p:cNvPr>
          <p:cNvPicPr>
            <a:picLocks noChangeAspect="1"/>
          </p:cNvPicPr>
          <p:nvPr/>
        </p:nvPicPr>
        <p:blipFill>
          <a:blip r:embed="rId4"/>
          <a:stretch>
            <a:fillRect/>
          </a:stretch>
        </p:blipFill>
        <p:spPr>
          <a:xfrm>
            <a:off x="8080279" y="441036"/>
            <a:ext cx="3097260" cy="3097260"/>
          </a:xfrm>
          <a:prstGeom prst="rect">
            <a:avLst/>
          </a:prstGeom>
        </p:spPr>
      </p:pic>
    </p:spTree>
    <p:extLst>
      <p:ext uri="{BB962C8B-B14F-4D97-AF65-F5344CB8AC3E}">
        <p14:creationId xmlns:p14="http://schemas.microsoft.com/office/powerpoint/2010/main" val="2049365234"/>
      </p:ext>
    </p:extLst>
  </p:cSld>
  <p:clrMapOvr>
    <a:masterClrMapping/>
  </p:clrMapOvr>
</p:sld>
</file>

<file path=ppt/theme/theme1.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1</Words>
  <Application>Microsoft Office PowerPoint</Application>
  <PresentationFormat>Panorámica</PresentationFormat>
  <Paragraphs>1</Paragraphs>
  <Slides>15</Slides>
  <Notes>1</Notes>
  <HiddenSlides>0</HiddenSlides>
  <MMClips>0</MMClip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AfterhoursVTI</vt:lpstr>
      <vt:lpstr>Board Game Geek </vt:lpstr>
      <vt:lpstr>What makes a board game great? *according to BGG users</vt:lpstr>
      <vt:lpstr>Data Collection: The BGG List</vt:lpstr>
      <vt:lpstr>Data Collection:  The BGG API</vt:lpstr>
      <vt:lpstr>Data Collection:  The Money Shot</vt:lpstr>
      <vt:lpstr>Data Analisis:  My hypotheses</vt:lpstr>
      <vt:lpstr>Data Analisis: Was BGG right? Was I right?</vt:lpstr>
      <vt:lpstr>Not really</vt:lpstr>
      <vt:lpstr>Popular games are popular</vt:lpstr>
      <vt:lpstr>#1 The heavier the better.</vt:lpstr>
      <vt:lpstr>#2 Category representation not linked to sales.</vt:lpstr>
      <vt:lpstr>BGG: "almost all users prefer modern games..."</vt:lpstr>
      <vt:lpstr>Outliers?</vt:lpstr>
      <vt:lpstr>Outliers?</vt:lpstr>
      <vt:lpstr>What did I 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504</cp:revision>
  <dcterms:created xsi:type="dcterms:W3CDTF">2022-11-06T14:00:41Z</dcterms:created>
  <dcterms:modified xsi:type="dcterms:W3CDTF">2022-11-06T19:56:09Z</dcterms:modified>
</cp:coreProperties>
</file>